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media/image37.jpg" ContentType="image/png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12" r:id="rId2"/>
    <p:sldMasterId id="2147484050" r:id="rId3"/>
    <p:sldMasterId id="2147484237" r:id="rId4"/>
    <p:sldMasterId id="2147484261" r:id="rId5"/>
    <p:sldMasterId id="2147484285" r:id="rId6"/>
  </p:sldMasterIdLst>
  <p:notesMasterIdLst>
    <p:notesMasterId r:id="rId29"/>
  </p:notesMasterIdLst>
  <p:sldIdLst>
    <p:sldId id="282" r:id="rId7"/>
    <p:sldId id="593" r:id="rId8"/>
    <p:sldId id="2580" r:id="rId9"/>
    <p:sldId id="2583" r:id="rId10"/>
    <p:sldId id="2584" r:id="rId11"/>
    <p:sldId id="2560" r:id="rId12"/>
    <p:sldId id="2585" r:id="rId13"/>
    <p:sldId id="2561" r:id="rId14"/>
    <p:sldId id="2586" r:id="rId15"/>
    <p:sldId id="2562" r:id="rId16"/>
    <p:sldId id="2587" r:id="rId17"/>
    <p:sldId id="2588" r:id="rId18"/>
    <p:sldId id="620" r:id="rId19"/>
    <p:sldId id="2568" r:id="rId20"/>
    <p:sldId id="2569" r:id="rId21"/>
    <p:sldId id="2570" r:id="rId22"/>
    <p:sldId id="608" r:id="rId23"/>
    <p:sldId id="2581" r:id="rId24"/>
    <p:sldId id="2582" r:id="rId25"/>
    <p:sldId id="2557" r:id="rId26"/>
    <p:sldId id="609" r:id="rId27"/>
    <p:sldId id="2589" r:id="rId28"/>
  </p:sldIdLst>
  <p:sldSz cx="12033250" cy="6769100"/>
  <p:notesSz cx="6858000" cy="9144000"/>
  <p:custDataLst>
    <p:tags r:id="rId30"/>
  </p:custDataLst>
  <p:defaultTextStyle>
    <a:defPPr>
      <a:defRPr lang="en-US"/>
    </a:defPPr>
    <a:lvl1pPr marL="0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5989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2018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28031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4041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80048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56057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32065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08075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u Hanh" initials="VH" lastIdx="2" clrIdx="0">
    <p:extLst>
      <p:ext uri="{19B8F6BF-5375-455C-9EA6-DF929625EA0E}">
        <p15:presenceInfo xmlns:p15="http://schemas.microsoft.com/office/powerpoint/2012/main" userId="a643280d3dda6d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159"/>
    <a:srgbClr val="F8D8F0"/>
    <a:srgbClr val="F4BEE6"/>
    <a:srgbClr val="E65A04"/>
    <a:srgbClr val="EDB659"/>
    <a:srgbClr val="38FE5E"/>
    <a:srgbClr val="0000FF"/>
    <a:srgbClr val="46DA54"/>
    <a:srgbClr val="CCFFFF"/>
    <a:srgbClr val="48C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9E8864-A6B7-4465-8176-118110E596A0}" v="37" dt="2021-11-11T02:54:23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84530" autoAdjust="0"/>
  </p:normalViewPr>
  <p:slideViewPr>
    <p:cSldViewPr>
      <p:cViewPr varScale="1">
        <p:scale>
          <a:sx n="62" d="100"/>
          <a:sy n="62" d="100"/>
        </p:scale>
        <p:origin x="1182" y="60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5989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2018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28031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4041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0048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6057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32065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08075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8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hãy quan sát bức tranh và cho cô biết trong tranh có gì?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đúng rồi, đây là cái chum đấy các em ạ. Cô có từ Cái chum.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từ cái chum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 có chứa vần um mà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học.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ai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um – chum.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E17770C-03F7-48A3-A3E4-0A7959F6EA3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965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4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 giờ Cô mời các em đọc trơn lại các từ ứng dụng cùng cô một lần nữa nào: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sim-tôm hùm-bìm bìm -cái chum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55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0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6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sim, um,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sim – um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72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rãi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 um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23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TRÒ TRỐN TÌM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8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gian rộng rãi ở quê ,các bạn nhỏ đã chơi trò 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nhỏ đã chơi trò trốn tìm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7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 um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57200" algn="just" defTabSz="95201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20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5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03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520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02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um.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4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um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137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 – a – qua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—sim.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5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-um – hum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E17770C-03F7-48A3-A3E4-0A7959F6EA3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421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gai,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xòe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xi.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E17770C-03F7-48A3-A3E4-0A7959F6EA3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3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ạ!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phễu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51" y="2102866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1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1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58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8" y="1107815"/>
            <a:ext cx="1022826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256" indent="0" algn="ctr">
              <a:buNone/>
              <a:defRPr sz="2000"/>
            </a:lvl2pPr>
            <a:lvl3pPr marL="898490" indent="0" algn="ctr">
              <a:buNone/>
              <a:defRPr sz="1800"/>
            </a:lvl3pPr>
            <a:lvl4pPr marL="1347738" indent="0" algn="ctr">
              <a:buNone/>
              <a:defRPr sz="1600"/>
            </a:lvl4pPr>
            <a:lvl5pPr marL="1796984" indent="0" algn="ctr">
              <a:buNone/>
              <a:defRPr sz="1600"/>
            </a:lvl5pPr>
            <a:lvl6pPr marL="2246224" indent="0" algn="ctr">
              <a:buNone/>
              <a:defRPr sz="1600"/>
            </a:lvl6pPr>
            <a:lvl7pPr marL="2695469" indent="0" algn="ctr">
              <a:buNone/>
              <a:defRPr sz="1600"/>
            </a:lvl7pPr>
            <a:lvl8pPr marL="3144723" indent="0" algn="ctr">
              <a:buNone/>
              <a:defRPr sz="1600"/>
            </a:lvl8pPr>
            <a:lvl9pPr marL="35939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492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4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6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6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4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3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98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3" y="360407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6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308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30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  <a:prstGeom prst="rect">
            <a:avLst/>
          </a:prstGeom>
        </p:spPr>
        <p:txBody>
          <a:bodyPr lIns="91036" tIns="45530" rIns="91036" bIns="45530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56"/>
            <a:ext cx="9024938" cy="163429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 algn="ctr">
              <a:buNone/>
              <a:defRPr sz="2400"/>
            </a:lvl1pPr>
            <a:lvl2pPr marL="449256" indent="0" algn="ctr">
              <a:buNone/>
              <a:defRPr sz="2000"/>
            </a:lvl2pPr>
            <a:lvl3pPr marL="898490" indent="0" algn="ctr">
              <a:buNone/>
              <a:defRPr sz="1800"/>
            </a:lvl3pPr>
            <a:lvl4pPr marL="1347738" indent="0" algn="ctr">
              <a:buNone/>
              <a:defRPr sz="1600"/>
            </a:lvl4pPr>
            <a:lvl5pPr marL="1796984" indent="0" algn="ctr">
              <a:buNone/>
              <a:defRPr sz="1600"/>
            </a:lvl5pPr>
            <a:lvl6pPr marL="2246224" indent="0" algn="ctr">
              <a:buNone/>
              <a:defRPr sz="1600"/>
            </a:lvl6pPr>
            <a:lvl7pPr marL="2695469" indent="0" algn="ctr">
              <a:buNone/>
              <a:defRPr sz="1600"/>
            </a:lvl7pPr>
            <a:lvl8pPr marL="3144723" indent="0" algn="ctr">
              <a:buNone/>
              <a:defRPr sz="1600"/>
            </a:lvl8pPr>
            <a:lvl9pPr marL="35939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9A850A86-CA9E-46F6-B3A2-4481A8696540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393C3D8-761E-488A-B4F5-65BC2510EB2C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171678F-C6DE-48B3-BCC2-D0E398061D4B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AA6C307-0E17-4CBE-903F-7DB4272E7770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400"/>
            </a:lvl1pPr>
            <a:lvl2pPr marL="449256" indent="0">
              <a:buNone/>
              <a:defRPr sz="2000"/>
            </a:lvl2pPr>
            <a:lvl3pPr marL="898490" indent="0">
              <a:buNone/>
              <a:defRPr sz="1800"/>
            </a:lvl3pPr>
            <a:lvl4pPr marL="1347738" indent="0">
              <a:buNone/>
              <a:defRPr sz="1600"/>
            </a:lvl4pPr>
            <a:lvl5pPr marL="1796984" indent="0">
              <a:buNone/>
              <a:defRPr sz="1600"/>
            </a:lvl5pPr>
            <a:lvl6pPr marL="2246224" indent="0">
              <a:buNone/>
              <a:defRPr sz="1600"/>
            </a:lvl6pPr>
            <a:lvl7pPr marL="2695469" indent="0">
              <a:buNone/>
              <a:defRPr sz="1600"/>
            </a:lvl7pPr>
            <a:lvl8pPr marL="3144723" indent="0">
              <a:buNone/>
              <a:defRPr sz="1600"/>
            </a:lvl8pPr>
            <a:lvl9pPr marL="3593968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C0957D9-C18E-49F2-8146-E0B1D203B0B4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A0B5119A-0FF1-4E4F-BDF5-1EB6DE19D800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98" y="1801960"/>
            <a:ext cx="5114131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00F7E8E1-78CB-4EA2-AA74-6A5634F8F305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5C6A6918-70ED-4FED-B45C-AA376312B807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3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  <a:prstGeom prst="rect">
            <a:avLst/>
          </a:prstGeom>
        </p:spPr>
        <p:txBody>
          <a:bodyPr lIns="91036" tIns="45530" rIns="91036" bIns="45530"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  <a:prstGeom prst="rect">
            <a:avLst/>
          </a:prstGeom>
        </p:spPr>
        <p:txBody>
          <a:bodyPr lIns="91036" tIns="45530" rIns="91036" bIns="45530"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B5B2F2B0-0CB5-424D-9960-9A406CE42BE9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F4576E8-F44B-4F3C-BD58-5EE348D0B8F8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F1671184-1E00-470E-88DD-88B1BA8BD820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24577C25-40BB-4749-8446-53E7005D323C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A0370038-E06B-40D3-B4E2-85630B4D25C8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55A5FECB-06FC-4200-B138-DFA7416FE344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00" y="4349824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600" y="2869045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3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27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91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55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1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182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4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10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69"/>
            <a:ext cx="6091833" cy="4810449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EBCCA61E-1621-46A7-9234-F75D0595DFFA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9A2325F-E04C-499E-BD69-E415C2066707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69"/>
            <a:ext cx="6091833" cy="481044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68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543FF2D-6E41-435D-9EE3-A832BE682682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D859978-DC1A-423E-9FE5-12280FFB872A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CBC9220-4D8C-43A3-85C6-B33A9719E26B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81C291D-655F-45C4-85AF-3B8EB1EE9994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308" y="360398"/>
            <a:ext cx="2594670" cy="5736500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30" y="360398"/>
            <a:ext cx="7633593" cy="5736500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BD419A43-19FF-4A90-B9B3-78DBABFBA6A2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9DC38CC-6D95-4270-9C59-A27560EBB165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DC0059B-5318-48EE-B15A-4A9CC8016B68}" type="datetime1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2021/12/16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zh-CN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31B2CFA-FD71-4B54-9F99-A0E2BDBFB6F2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7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7965" indent="0" algn="ctr">
              <a:buNone/>
              <a:defRPr sz="1400"/>
            </a:lvl2pPr>
            <a:lvl3pPr marL="675888" indent="0" algn="ctr">
              <a:buNone/>
              <a:defRPr sz="1400"/>
            </a:lvl3pPr>
            <a:lvl4pPr marL="1013890" indent="0" algn="ctr">
              <a:buNone/>
              <a:defRPr sz="1200"/>
            </a:lvl4pPr>
            <a:lvl5pPr marL="1351824" indent="0" algn="ctr">
              <a:buNone/>
              <a:defRPr sz="1200"/>
            </a:lvl5pPr>
            <a:lvl6pPr marL="1689790" indent="0" algn="ctr">
              <a:buNone/>
              <a:defRPr sz="1200"/>
            </a:lvl6pPr>
            <a:lvl7pPr marL="2027734" indent="0" algn="ctr">
              <a:buNone/>
              <a:defRPr sz="1200"/>
            </a:lvl7pPr>
            <a:lvl8pPr marL="2365694" indent="0" algn="ctr">
              <a:buNone/>
              <a:defRPr sz="1200"/>
            </a:lvl8pPr>
            <a:lvl9pPr marL="27036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1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7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48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37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7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3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18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97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7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56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3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51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99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65" indent="0">
              <a:buNone/>
              <a:defRPr sz="1400" b="1"/>
            </a:lvl2pPr>
            <a:lvl3pPr marL="675888" indent="0">
              <a:buNone/>
              <a:defRPr sz="1400" b="1"/>
            </a:lvl3pPr>
            <a:lvl4pPr marL="1013890" indent="0">
              <a:buNone/>
              <a:defRPr sz="1200" b="1"/>
            </a:lvl4pPr>
            <a:lvl5pPr marL="1351824" indent="0">
              <a:buNone/>
              <a:defRPr sz="1200" b="1"/>
            </a:lvl5pPr>
            <a:lvl6pPr marL="1689790" indent="0">
              <a:buNone/>
              <a:defRPr sz="1200" b="1"/>
            </a:lvl6pPr>
            <a:lvl7pPr marL="2027734" indent="0">
              <a:buNone/>
              <a:defRPr sz="1200" b="1"/>
            </a:lvl7pPr>
            <a:lvl8pPr marL="2365694" indent="0">
              <a:buNone/>
              <a:defRPr sz="1200" b="1"/>
            </a:lvl8pPr>
            <a:lvl9pPr marL="270365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25"/>
            <a:ext cx="3868340" cy="2763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330" y="126087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65" indent="0">
              <a:buNone/>
              <a:defRPr sz="1400" b="1"/>
            </a:lvl2pPr>
            <a:lvl3pPr marL="675888" indent="0">
              <a:buNone/>
              <a:defRPr sz="1400" b="1"/>
            </a:lvl3pPr>
            <a:lvl4pPr marL="1013890" indent="0">
              <a:buNone/>
              <a:defRPr sz="1200" b="1"/>
            </a:lvl4pPr>
            <a:lvl5pPr marL="1351824" indent="0">
              <a:buNone/>
              <a:defRPr sz="1200" b="1"/>
            </a:lvl5pPr>
            <a:lvl6pPr marL="1689790" indent="0">
              <a:buNone/>
              <a:defRPr sz="1200" b="1"/>
            </a:lvl6pPr>
            <a:lvl7pPr marL="2027734" indent="0">
              <a:buNone/>
              <a:defRPr sz="1200" b="1"/>
            </a:lvl7pPr>
            <a:lvl8pPr marL="2365694" indent="0">
              <a:buNone/>
              <a:defRPr sz="1200" b="1"/>
            </a:lvl8pPr>
            <a:lvl9pPr marL="270365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330" y="1878825"/>
            <a:ext cx="3887391" cy="2763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95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10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899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57" y="740577"/>
            <a:ext cx="4629149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6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965" indent="0">
              <a:buNone/>
              <a:defRPr sz="1100"/>
            </a:lvl2pPr>
            <a:lvl3pPr marL="675888" indent="0">
              <a:buNone/>
              <a:defRPr sz="900"/>
            </a:lvl3pPr>
            <a:lvl4pPr marL="1013890" indent="0">
              <a:buNone/>
              <a:defRPr sz="700"/>
            </a:lvl4pPr>
            <a:lvl5pPr marL="1351824" indent="0">
              <a:buNone/>
              <a:defRPr sz="700"/>
            </a:lvl5pPr>
            <a:lvl6pPr marL="1689790" indent="0">
              <a:buNone/>
              <a:defRPr sz="700"/>
            </a:lvl6pPr>
            <a:lvl7pPr marL="2027734" indent="0">
              <a:buNone/>
              <a:defRPr sz="700"/>
            </a:lvl7pPr>
            <a:lvl8pPr marL="2365694" indent="0">
              <a:buNone/>
              <a:defRPr sz="700"/>
            </a:lvl8pPr>
            <a:lvl9pPr marL="270365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77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899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57" y="740577"/>
            <a:ext cx="4629149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37965" indent="0">
              <a:buNone/>
              <a:defRPr sz="2100"/>
            </a:lvl2pPr>
            <a:lvl3pPr marL="675888" indent="0">
              <a:buNone/>
              <a:defRPr sz="1800"/>
            </a:lvl3pPr>
            <a:lvl4pPr marL="1013890" indent="0">
              <a:buNone/>
              <a:defRPr sz="1400"/>
            </a:lvl4pPr>
            <a:lvl5pPr marL="1351824" indent="0">
              <a:buNone/>
              <a:defRPr sz="1400"/>
            </a:lvl5pPr>
            <a:lvl6pPr marL="1689790" indent="0">
              <a:buNone/>
              <a:defRPr sz="1400"/>
            </a:lvl6pPr>
            <a:lvl7pPr marL="2027734" indent="0">
              <a:buNone/>
              <a:defRPr sz="1400"/>
            </a:lvl7pPr>
            <a:lvl8pPr marL="2365694" indent="0">
              <a:buNone/>
              <a:defRPr sz="1400"/>
            </a:lvl8pPr>
            <a:lvl9pPr marL="2703659" indent="0">
              <a:buNone/>
              <a:defRPr sz="1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6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965" indent="0">
              <a:buNone/>
              <a:defRPr sz="1100"/>
            </a:lvl2pPr>
            <a:lvl3pPr marL="675888" indent="0">
              <a:buNone/>
              <a:defRPr sz="900"/>
            </a:lvl3pPr>
            <a:lvl4pPr marL="1013890" indent="0">
              <a:buNone/>
              <a:defRPr sz="700"/>
            </a:lvl4pPr>
            <a:lvl5pPr marL="1351824" indent="0">
              <a:buNone/>
              <a:defRPr sz="700"/>
            </a:lvl5pPr>
            <a:lvl6pPr marL="1689790" indent="0">
              <a:buNone/>
              <a:defRPr sz="700"/>
            </a:lvl6pPr>
            <a:lvl7pPr marL="2027734" indent="0">
              <a:buNone/>
              <a:defRPr sz="700"/>
            </a:lvl7pPr>
            <a:lvl8pPr marL="2365694" indent="0">
              <a:buNone/>
              <a:defRPr sz="700"/>
            </a:lvl8pPr>
            <a:lvl9pPr marL="270365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00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3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44" y="273848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32" y="273848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63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2508" y="2102862"/>
            <a:ext cx="10228263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5002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8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7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4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55" y="4349775"/>
            <a:ext cx="10228263" cy="1344418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55" y="2869044"/>
            <a:ext cx="10228263" cy="1480740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89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79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6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95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94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939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929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919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76" y="1184593"/>
            <a:ext cx="5314685" cy="335007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6914" y="1184593"/>
            <a:ext cx="5314685" cy="335007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4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4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77" y="271080"/>
            <a:ext cx="10829925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74" y="1515214"/>
            <a:ext cx="5316775" cy="6314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8995" indent="0">
              <a:buNone/>
              <a:defRPr sz="2600" b="1"/>
            </a:lvl2pPr>
            <a:lvl3pPr marL="1197986" indent="0">
              <a:buNone/>
              <a:defRPr sz="2400" b="1"/>
            </a:lvl3pPr>
            <a:lvl4pPr marL="1796984" indent="0">
              <a:buNone/>
              <a:defRPr sz="2100" b="1"/>
            </a:lvl4pPr>
            <a:lvl5pPr marL="2395978" indent="0">
              <a:buNone/>
              <a:defRPr sz="2100" b="1"/>
            </a:lvl5pPr>
            <a:lvl6pPr marL="2994973" indent="0">
              <a:buNone/>
              <a:defRPr sz="2100" b="1"/>
            </a:lvl6pPr>
            <a:lvl7pPr marL="3593968" indent="0">
              <a:buNone/>
              <a:defRPr sz="2100" b="1"/>
            </a:lvl7pPr>
            <a:lvl8pPr marL="4192969" indent="0">
              <a:buNone/>
              <a:defRPr sz="2100" b="1"/>
            </a:lvl8pPr>
            <a:lvl9pPr marL="47919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74" y="2146682"/>
            <a:ext cx="5316775" cy="390006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740" y="1515214"/>
            <a:ext cx="5318864" cy="6314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8995" indent="0">
              <a:buNone/>
              <a:defRPr sz="2600" b="1"/>
            </a:lvl2pPr>
            <a:lvl3pPr marL="1197986" indent="0">
              <a:buNone/>
              <a:defRPr sz="2400" b="1"/>
            </a:lvl3pPr>
            <a:lvl4pPr marL="1796984" indent="0">
              <a:buNone/>
              <a:defRPr sz="2100" b="1"/>
            </a:lvl4pPr>
            <a:lvl5pPr marL="2395978" indent="0">
              <a:buNone/>
              <a:defRPr sz="2100" b="1"/>
            </a:lvl5pPr>
            <a:lvl6pPr marL="2994973" indent="0">
              <a:buNone/>
              <a:defRPr sz="2100" b="1"/>
            </a:lvl6pPr>
            <a:lvl7pPr marL="3593968" indent="0">
              <a:buNone/>
              <a:defRPr sz="2100" b="1"/>
            </a:lvl7pPr>
            <a:lvl8pPr marL="4192969" indent="0">
              <a:buNone/>
              <a:defRPr sz="2100" b="1"/>
            </a:lvl8pPr>
            <a:lvl9pPr marL="47919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740" y="2146682"/>
            <a:ext cx="5318864" cy="390006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7" y="269523"/>
            <a:ext cx="3958856" cy="1146987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4677" y="269514"/>
            <a:ext cx="6726921" cy="577724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7" y="1416551"/>
            <a:ext cx="3958856" cy="4630253"/>
          </a:xfrm>
        </p:spPr>
        <p:txBody>
          <a:bodyPr/>
          <a:lstStyle>
            <a:lvl1pPr marL="0" indent="0">
              <a:buNone/>
              <a:defRPr sz="1800"/>
            </a:lvl1pPr>
            <a:lvl2pPr marL="598995" indent="0">
              <a:buNone/>
              <a:defRPr sz="1600"/>
            </a:lvl2pPr>
            <a:lvl3pPr marL="1197986" indent="0">
              <a:buNone/>
              <a:defRPr sz="1300"/>
            </a:lvl3pPr>
            <a:lvl4pPr marL="1796984" indent="0">
              <a:buNone/>
              <a:defRPr sz="1200"/>
            </a:lvl4pPr>
            <a:lvl5pPr marL="2395978" indent="0">
              <a:buNone/>
              <a:defRPr sz="1200"/>
            </a:lvl5pPr>
            <a:lvl6pPr marL="2994973" indent="0">
              <a:buNone/>
              <a:defRPr sz="1200"/>
            </a:lvl6pPr>
            <a:lvl7pPr marL="3593968" indent="0">
              <a:buNone/>
              <a:defRPr sz="1200"/>
            </a:lvl7pPr>
            <a:lvl8pPr marL="4192969" indent="0">
              <a:buNone/>
              <a:defRPr sz="1200"/>
            </a:lvl8pPr>
            <a:lvl9pPr marL="47919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601" y="4738381"/>
            <a:ext cx="7219950" cy="559392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601" y="604831"/>
            <a:ext cx="7219950" cy="4061460"/>
          </a:xfrm>
        </p:spPr>
        <p:txBody>
          <a:bodyPr/>
          <a:lstStyle>
            <a:lvl1pPr marL="0" indent="0">
              <a:buNone/>
              <a:defRPr sz="4200"/>
            </a:lvl1pPr>
            <a:lvl2pPr marL="598995" indent="0">
              <a:buNone/>
              <a:defRPr sz="3700"/>
            </a:lvl2pPr>
            <a:lvl3pPr marL="1197986" indent="0">
              <a:buNone/>
              <a:defRPr sz="3200"/>
            </a:lvl3pPr>
            <a:lvl4pPr marL="1796984" indent="0">
              <a:buNone/>
              <a:defRPr sz="2600"/>
            </a:lvl4pPr>
            <a:lvl5pPr marL="2395978" indent="0">
              <a:buNone/>
              <a:defRPr sz="2600"/>
            </a:lvl5pPr>
            <a:lvl6pPr marL="2994973" indent="0">
              <a:buNone/>
              <a:defRPr sz="2600"/>
            </a:lvl6pPr>
            <a:lvl7pPr marL="3593968" indent="0">
              <a:buNone/>
              <a:defRPr sz="2600"/>
            </a:lvl7pPr>
            <a:lvl8pPr marL="4192969" indent="0">
              <a:buNone/>
              <a:defRPr sz="2600"/>
            </a:lvl8pPr>
            <a:lvl9pPr marL="4791957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601" y="5297805"/>
            <a:ext cx="7219950" cy="794429"/>
          </a:xfrm>
        </p:spPr>
        <p:txBody>
          <a:bodyPr/>
          <a:lstStyle>
            <a:lvl1pPr marL="0" indent="0">
              <a:buNone/>
              <a:defRPr sz="1800"/>
            </a:lvl1pPr>
            <a:lvl2pPr marL="598995" indent="0">
              <a:buNone/>
              <a:defRPr sz="1600"/>
            </a:lvl2pPr>
            <a:lvl3pPr marL="1197986" indent="0">
              <a:buNone/>
              <a:defRPr sz="1300"/>
            </a:lvl3pPr>
            <a:lvl4pPr marL="1796984" indent="0">
              <a:buNone/>
              <a:defRPr sz="1200"/>
            </a:lvl4pPr>
            <a:lvl5pPr marL="2395978" indent="0">
              <a:buNone/>
              <a:defRPr sz="1200"/>
            </a:lvl5pPr>
            <a:lvl6pPr marL="2994973" indent="0">
              <a:buNone/>
              <a:defRPr sz="1200"/>
            </a:lvl6pPr>
            <a:lvl7pPr marL="3593968" indent="0">
              <a:buNone/>
              <a:defRPr sz="1200"/>
            </a:lvl7pPr>
            <a:lvl8pPr marL="4192969" indent="0">
              <a:buNone/>
              <a:defRPr sz="1200"/>
            </a:lvl8pPr>
            <a:lvl9pPr marL="47919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17" y="203714"/>
            <a:ext cx="2707481" cy="43309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2" y="203714"/>
            <a:ext cx="7921890" cy="43309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8C45-50A3-45AD-A04A-ED474E8A3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312C5-64A1-460C-B800-DD8D8A36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E0B9-58B1-4BFC-978C-4F04772D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DE319-61BA-4D87-BE65-829A7717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EEAE7-BE1D-4C4E-9611-81C2F3CF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88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1A79-671A-453B-8CE5-B2473C1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3661F-CFEA-4F44-9092-3BC2DCED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3FFC7-BEB0-48F6-9C7F-3753FA5E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9BC4B-13FC-430A-8AC4-B959FC91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274E8-378A-42DA-8BB6-AB6D0762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15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4F7A-C50F-45E3-A6ED-E11DE20A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947E-7CC2-4F56-9CE6-75BFD9A3A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F95C4-5DBC-44D4-880C-196650C8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D29D7-388A-46EB-9141-3F4CA64E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C1A58-92BB-4429-972E-5DF5CD31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9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56DC-B6FA-4EDB-9F44-446E8C50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E26C7-D22A-4F7F-8E16-7247F132E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A3871-F4FA-48E6-BD3F-1CDB5496D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A2F77-172F-4C87-A604-83C8CAFC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0A012-9374-4210-B757-27B0F9FE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7E63B-63AD-47CE-AB89-0CCE9523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66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6AC8-26A5-44FD-BFD1-FE8AFDC6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726C0-2DB2-4EA9-8425-53E26750F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7767D-E502-4356-AC95-FD90190C8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8607F-118E-43AC-AA61-3F1D8AC4C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2D89D-CA26-467A-B4E9-778AEBBF9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3174B-F3FE-4592-8E66-61821AD8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BEB82-9D9F-4175-A021-9D3373B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367FE-ED96-4CAE-9647-A536101D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2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90F5-29D0-453D-ACD8-A0A83E7E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E3041-F275-491B-A729-44B7612C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223DD-B14D-4783-A043-0495CAD6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97833-7713-46F6-B8B1-CC907854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64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C4E76-98F0-45D7-9C08-40D61403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C1C4C-93AA-44BA-B251-2F625C5F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BF8D-254A-4B58-B164-9476F8F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1FAB-344E-4C82-BFFA-913E977B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B9E9E-1747-4B8B-928B-2483FBF41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CF4C6-C02A-4113-A0F2-B86F14711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2196E-C7D0-4EA1-AB36-C50208C7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F74C-072E-4A50-A536-7DE510A1C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8D75C-D7F1-4627-91A1-DFA0D0ED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57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22C5-81FC-45DC-A77A-5B4ED529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31059-A436-4128-BC49-273D03E699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B05DB-2852-4ED4-B2C1-6370E988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EE00-3FB0-46A7-8419-23DB5D96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C6CDE-0FD6-4112-93EE-183B6C2E3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B6AD7-C3E1-4574-8F0C-5EFE4B47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23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9BE3-85D8-48CC-BDEB-F1CA041F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2E29B-69D8-4A83-BD2A-E7F20FB1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5655-C066-4370-B57F-8DD8D977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36254-5855-4C0C-9D41-0FA9D070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A0765-E8E2-416A-87C5-7799D1AA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7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6F3AB-E7C6-4368-9947-6656EAD12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2FE78-D5A8-4B82-A944-5B585D0DF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2A855-FFA6-4900-850E-E4A25166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36494-0FD2-4C49-83EF-EECF756C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EF0D0-4DD8-4BEB-922A-796915E0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2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4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427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6373" indent="0">
              <a:buNone/>
              <a:defRPr sz="3800"/>
            </a:lvl2pPr>
            <a:lvl3pPr marL="1272756" indent="0">
              <a:buNone/>
              <a:defRPr sz="3300"/>
            </a:lvl3pPr>
            <a:lvl4pPr marL="1909126" indent="0">
              <a:buNone/>
              <a:defRPr sz="2800"/>
            </a:lvl4pPr>
            <a:lvl5pPr marL="2545514" indent="0">
              <a:buNone/>
              <a:defRPr sz="2800"/>
            </a:lvl5pPr>
            <a:lvl6pPr marL="3181885" indent="0">
              <a:buNone/>
              <a:defRPr sz="2800"/>
            </a:lvl6pPr>
            <a:lvl7pPr marL="3818263" indent="0">
              <a:buNone/>
              <a:defRPr sz="2800"/>
            </a:lvl7pPr>
            <a:lvl8pPr marL="4454640" indent="0">
              <a:buNone/>
              <a:defRPr sz="2800"/>
            </a:lvl8pPr>
            <a:lvl9pPr marL="509102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2"/>
            <a:ext cx="10829926" cy="1128183"/>
          </a:xfrm>
          <a:prstGeom prst="rect">
            <a:avLst/>
          </a:prstGeom>
        </p:spPr>
        <p:txBody>
          <a:bodyPr vert="horz" lIns="95210" tIns="47600" rIns="95210" bIns="47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5"/>
            <a:ext cx="10829926" cy="4467293"/>
          </a:xfrm>
          <a:prstGeom prst="rect">
            <a:avLst/>
          </a:prstGeom>
        </p:spPr>
        <p:txBody>
          <a:bodyPr vert="horz" lIns="95210" tIns="47600" rIns="95210" bIns="47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2756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267" indent="-477267" algn="l" defTabSz="12727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113" indent="-397736" algn="l" defTabSz="127275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094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7329" indent="-318188" algn="l" defTabSz="12727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703" indent="-318188" algn="l" defTabSz="12727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0078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6447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2829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921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37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75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912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14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1885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1826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64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102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07"/>
            <a:ext cx="10378678" cy="1308379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89849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25" indent="-224625" algn="l" defTabSz="89849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868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2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853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6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4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9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6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0215" y="104770"/>
            <a:ext cx="1936639" cy="11165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72481" y="663037"/>
            <a:ext cx="1460779" cy="9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4925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98490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47738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79698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4625" indent="-224625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868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2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70853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6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4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9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6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3"/>
          </a:xfrm>
          <a:prstGeom prst="rect">
            <a:avLst/>
          </a:prstGeom>
        </p:spPr>
        <p:txBody>
          <a:bodyPr vert="horz" lIns="68479" tIns="34212" rIns="68479" bIns="342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22"/>
            <a:ext cx="7886700" cy="3263504"/>
          </a:xfrm>
          <a:prstGeom prst="rect">
            <a:avLst/>
          </a:prstGeom>
        </p:spPr>
        <p:txBody>
          <a:bodyPr vert="horz" lIns="68479" tIns="34212" rIns="68479" bIns="3421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5" y="4767264"/>
            <a:ext cx="20574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l" defTabSz="67588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009" indent="-169009" algn="l" defTabSz="6758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6940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4894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2841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799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58753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6688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4673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72620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965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5888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89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182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979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773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569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3659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77" y="271080"/>
            <a:ext cx="10829925" cy="1128183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77" y="1579468"/>
            <a:ext cx="10829925" cy="4467293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798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2021/12/16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75" y="6273954"/>
            <a:ext cx="3810529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79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798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979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4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197986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256" indent="-449256" algn="l" defTabSz="119798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3378" indent="-374380" algn="l" defTabSz="119798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7500" indent="-299501" algn="l" defTabSz="11979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96484" indent="-299501" algn="l" defTabSz="119798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95469" indent="-299501" algn="l" defTabSz="1197986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4470" indent="-299501" algn="l" defTabSz="11979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3466" indent="-299501" algn="l" defTabSz="11979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92461" indent="-299501" algn="l" defTabSz="11979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1458" indent="-299501" algn="l" defTabSz="119798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8995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986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6984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95978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973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3968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92969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91957" algn="l" defTabSz="11979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3DBC8-8BDC-4FA4-AE75-3272F569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BDE49-C2B5-497E-8DF0-9FEE7DB85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A39B-51C1-4F2E-9753-D1A3FFBED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063A-D803-4BDA-9847-9619D654F79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681DB-0C2A-4AE7-82D6-E498925AA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E3DF2-F784-44E0-BCED-8743ED1A1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117F7-9501-4DDC-9352-B7D52E1D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3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3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2.mp3"/><Relationship Id="rId7" Type="http://schemas.openxmlformats.org/officeDocument/2006/relationships/image" Target="../media/image37.jp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E1FCFE3-C7CA-4B49-818D-E85A6CAF8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"/>
            <a:ext cx="12033250" cy="676870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B42F5B-5B05-4EBD-AAC8-FDE2A0432C81}"/>
              </a:ext>
            </a:extLst>
          </p:cNvPr>
          <p:cNvSpPr txBox="1"/>
          <p:nvPr/>
        </p:nvSpPr>
        <p:spPr>
          <a:xfrm>
            <a:off x="1831989" y="884978"/>
            <a:ext cx="8280920" cy="2426178"/>
          </a:xfrm>
          <a:prstGeom prst="rect">
            <a:avLst/>
          </a:prstGeom>
          <a:noFill/>
        </p:spPr>
        <p:txBody>
          <a:bodyPr wrap="square" lIns="91036" tIns="45530" rIns="91036" bIns="45530">
            <a:spAutoFit/>
          </a:bodyPr>
          <a:lstStyle/>
          <a:p>
            <a:pPr marL="0" marR="0" lvl="0" indent="0" algn="ctr" defTabSz="67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6720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MOÂN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TIEÁNG VIEÄT</a:t>
            </a:r>
          </a:p>
          <a:p>
            <a:pPr marL="0" marR="0" lvl="0" indent="0" algn="ctr" defTabSz="6720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LÔÙP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99D35C-7F35-4A8C-867E-F80A05D357AD}"/>
              </a:ext>
            </a:extLst>
          </p:cNvPr>
          <p:cNvSpPr txBox="1"/>
          <p:nvPr/>
        </p:nvSpPr>
        <p:spPr>
          <a:xfrm>
            <a:off x="0" y="-287858"/>
            <a:ext cx="12033250" cy="1476944"/>
          </a:xfrm>
          <a:prstGeom prst="rect">
            <a:avLst/>
          </a:prstGeom>
          <a:noFill/>
        </p:spPr>
        <p:txBody>
          <a:bodyPr wrap="square" lIns="91036" tIns="45530" rIns="91036" bIns="45530">
            <a:spAutoFit/>
          </a:bodyPr>
          <a:lstStyle/>
          <a:p>
            <a:pPr marL="0" marR="0" lvl="0" indent="0" algn="ctr" defTabSz="67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672086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UÛY BAN NHAÂN DAÂN QUAÄN 12</a:t>
            </a:r>
          </a:p>
          <a:p>
            <a:pPr marL="0" marR="0" lvl="0" indent="0" algn="ctr" defTabSz="672086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PHOØNG GIAÙO DUÏC VAØ ÑAØO TAÏO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vài&#10;&#10;Mô tả được tạo tự động">
            <a:extLst>
              <a:ext uri="{FF2B5EF4-FFF2-40B4-BE49-F238E27FC236}">
                <a16:creationId xmlns:a16="http://schemas.microsoft.com/office/drawing/2014/main" id="{0B7825A7-9907-4EC5-8F3A-47780C64C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19" b="71640"/>
          <a:stretch/>
        </p:blipFill>
        <p:spPr>
          <a:xfrm>
            <a:off x="-244774" y="3624113"/>
            <a:ext cx="1868911" cy="2315497"/>
          </a:xfrm>
          <a:prstGeom prst="rect">
            <a:avLst/>
          </a:prstGeom>
        </p:spPr>
      </p:pic>
      <p:pic>
        <p:nvPicPr>
          <p:cNvPr id="12" name="Hình ảnh 11" descr="Ảnh có chứa vài&#10;&#10;Mô tả được tạo tự động">
            <a:extLst>
              <a:ext uri="{FF2B5EF4-FFF2-40B4-BE49-F238E27FC236}">
                <a16:creationId xmlns:a16="http://schemas.microsoft.com/office/drawing/2014/main" id="{756954CA-F9E7-4ADE-941F-6C0C7ECA29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2" r="88308" b="27544"/>
          <a:stretch/>
        </p:blipFill>
        <p:spPr>
          <a:xfrm>
            <a:off x="9956492" y="5635933"/>
            <a:ext cx="943017" cy="1255818"/>
          </a:xfrm>
          <a:prstGeom prst="rect">
            <a:avLst/>
          </a:prstGeom>
        </p:spPr>
      </p:pic>
      <p:pic>
        <p:nvPicPr>
          <p:cNvPr id="13" name="Hình ảnh 12" descr="Ảnh có chứa vài&#10;&#10;Mô tả được tạo tự động">
            <a:extLst>
              <a:ext uri="{FF2B5EF4-FFF2-40B4-BE49-F238E27FC236}">
                <a16:creationId xmlns:a16="http://schemas.microsoft.com/office/drawing/2014/main" id="{0A13DA07-FE12-4753-B727-7E8E5AF23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4088" r="70237" b="74803"/>
          <a:stretch/>
        </p:blipFill>
        <p:spPr>
          <a:xfrm>
            <a:off x="933147" y="3384550"/>
            <a:ext cx="2124846" cy="1878967"/>
          </a:xfrm>
          <a:prstGeom prst="rect">
            <a:avLst/>
          </a:prstGeom>
        </p:spPr>
      </p:pic>
      <p:pic>
        <p:nvPicPr>
          <p:cNvPr id="14" name="Hình ảnh 13" descr="Ảnh có chứa vài&#10;&#10;Mô tả được tạo tự động">
            <a:extLst>
              <a:ext uri="{FF2B5EF4-FFF2-40B4-BE49-F238E27FC236}">
                <a16:creationId xmlns:a16="http://schemas.microsoft.com/office/drawing/2014/main" id="{41A2D61F-E887-45FD-9C17-A61981655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2765" r="59326" b="72772"/>
          <a:stretch/>
        </p:blipFill>
        <p:spPr>
          <a:xfrm>
            <a:off x="2862718" y="3113834"/>
            <a:ext cx="1350453" cy="1706597"/>
          </a:xfrm>
          <a:prstGeom prst="rect">
            <a:avLst/>
          </a:prstGeom>
        </p:spPr>
      </p:pic>
      <p:pic>
        <p:nvPicPr>
          <p:cNvPr id="15" name="Hình ảnh 14" descr="Ảnh có chứa vài&#10;&#10;Mô tả được tạo tự động">
            <a:extLst>
              <a:ext uri="{FF2B5EF4-FFF2-40B4-BE49-F238E27FC236}">
                <a16:creationId xmlns:a16="http://schemas.microsoft.com/office/drawing/2014/main" id="{0894ACBE-3215-417F-99D9-55319088C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3" t="-742" r="44332" b="72382"/>
          <a:stretch/>
        </p:blipFill>
        <p:spPr>
          <a:xfrm>
            <a:off x="4318784" y="3326046"/>
            <a:ext cx="1434032" cy="1654432"/>
          </a:xfrm>
          <a:prstGeom prst="rect">
            <a:avLst/>
          </a:prstGeom>
        </p:spPr>
      </p:pic>
      <p:pic>
        <p:nvPicPr>
          <p:cNvPr id="16" name="Hình ảnh 15" descr="Ảnh có chứa vài&#10;&#10;Mô tả được tạo tự động">
            <a:extLst>
              <a:ext uri="{FF2B5EF4-FFF2-40B4-BE49-F238E27FC236}">
                <a16:creationId xmlns:a16="http://schemas.microsoft.com/office/drawing/2014/main" id="{379ECEA4-E0A9-47FF-A11F-53F268C7A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 r="30887" b="71660"/>
          <a:stretch/>
        </p:blipFill>
        <p:spPr>
          <a:xfrm>
            <a:off x="5147313" y="4493082"/>
            <a:ext cx="1422231" cy="1714688"/>
          </a:xfrm>
          <a:prstGeom prst="rect">
            <a:avLst/>
          </a:prstGeom>
        </p:spPr>
      </p:pic>
      <p:pic>
        <p:nvPicPr>
          <p:cNvPr id="17" name="Hình ảnh 16" descr="Ảnh có chứa vài&#10;&#10;Mô tả được tạo tự động">
            <a:extLst>
              <a:ext uri="{FF2B5EF4-FFF2-40B4-BE49-F238E27FC236}">
                <a16:creationId xmlns:a16="http://schemas.microsoft.com/office/drawing/2014/main" id="{CB56AC4B-2366-44EA-9D5D-8A6169062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6" r="-1310" b="72257"/>
          <a:stretch/>
        </p:blipFill>
        <p:spPr>
          <a:xfrm>
            <a:off x="6300186" y="2984213"/>
            <a:ext cx="1606486" cy="1696481"/>
          </a:xfrm>
          <a:prstGeom prst="rect">
            <a:avLst/>
          </a:prstGeom>
        </p:spPr>
      </p:pic>
      <p:pic>
        <p:nvPicPr>
          <p:cNvPr id="18" name="Hình ảnh 17" descr="Ảnh có chứa vài&#10;&#10;Mô tả được tạo tự động">
            <a:extLst>
              <a:ext uri="{FF2B5EF4-FFF2-40B4-BE49-F238E27FC236}">
                <a16:creationId xmlns:a16="http://schemas.microsoft.com/office/drawing/2014/main" id="{8B109CCC-C981-4657-A39D-7B63F5465A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8" r="85947" b="47868"/>
          <a:stretch/>
        </p:blipFill>
        <p:spPr>
          <a:xfrm>
            <a:off x="7628981" y="3498805"/>
            <a:ext cx="1716306" cy="1861634"/>
          </a:xfrm>
          <a:prstGeom prst="rect">
            <a:avLst/>
          </a:prstGeom>
        </p:spPr>
      </p:pic>
      <p:pic>
        <p:nvPicPr>
          <p:cNvPr id="19" name="Hình ảnh 18" descr="Ảnh có chứa vài&#10;&#10;Mô tả được tạo tự động">
            <a:extLst>
              <a:ext uri="{FF2B5EF4-FFF2-40B4-BE49-F238E27FC236}">
                <a16:creationId xmlns:a16="http://schemas.microsoft.com/office/drawing/2014/main" id="{D6746CC8-B0E9-447C-9F3C-B4D719E31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27007" r="73680" b="46588"/>
          <a:stretch/>
        </p:blipFill>
        <p:spPr>
          <a:xfrm>
            <a:off x="8984591" y="3897351"/>
            <a:ext cx="1192246" cy="1517861"/>
          </a:xfrm>
          <a:prstGeom prst="rect">
            <a:avLst/>
          </a:prstGeom>
        </p:spPr>
      </p:pic>
      <p:pic>
        <p:nvPicPr>
          <p:cNvPr id="20" name="Hình ảnh 19" descr="Ảnh có chứa vài&#10;&#10;Mô tả được tạo tự động">
            <a:extLst>
              <a:ext uri="{FF2B5EF4-FFF2-40B4-BE49-F238E27FC236}">
                <a16:creationId xmlns:a16="http://schemas.microsoft.com/office/drawing/2014/main" id="{75D45932-EE13-47FA-AFE4-4CCDFD04B6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1" t="26107" r="44079" b="50387"/>
          <a:stretch/>
        </p:blipFill>
        <p:spPr>
          <a:xfrm>
            <a:off x="9870839" y="4322190"/>
            <a:ext cx="1229264" cy="1492678"/>
          </a:xfrm>
          <a:prstGeom prst="rect">
            <a:avLst/>
          </a:prstGeom>
        </p:spPr>
      </p:pic>
      <p:pic>
        <p:nvPicPr>
          <p:cNvPr id="21" name="Hình ảnh 20" descr="Ảnh có chứa vài&#10;&#10;Mô tả được tạo tự động">
            <a:extLst>
              <a:ext uri="{FF2B5EF4-FFF2-40B4-BE49-F238E27FC236}">
                <a16:creationId xmlns:a16="http://schemas.microsoft.com/office/drawing/2014/main" id="{5DE0A22F-F42A-4BF4-A2F6-515B7D1E5B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5" t="23430" r="30730" b="48209"/>
          <a:stretch/>
        </p:blipFill>
        <p:spPr>
          <a:xfrm>
            <a:off x="10710957" y="4012199"/>
            <a:ext cx="1152128" cy="1476945"/>
          </a:xfrm>
          <a:prstGeom prst="rect">
            <a:avLst/>
          </a:prstGeom>
        </p:spPr>
      </p:pic>
      <p:pic>
        <p:nvPicPr>
          <p:cNvPr id="22" name="Hình ảnh 21" descr="Ảnh có chứa vài&#10;&#10;Mô tả được tạo tự động">
            <a:extLst>
              <a:ext uri="{FF2B5EF4-FFF2-40B4-BE49-F238E27FC236}">
                <a16:creationId xmlns:a16="http://schemas.microsoft.com/office/drawing/2014/main" id="{615220A8-EA7D-44A7-9546-8FE9731881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1" t="27288" r="14875" b="46307"/>
          <a:stretch/>
        </p:blipFill>
        <p:spPr>
          <a:xfrm>
            <a:off x="1624137" y="5717218"/>
            <a:ext cx="1368152" cy="1375112"/>
          </a:xfrm>
          <a:prstGeom prst="rect">
            <a:avLst/>
          </a:prstGeom>
        </p:spPr>
      </p:pic>
      <p:pic>
        <p:nvPicPr>
          <p:cNvPr id="23" name="Hình ảnh 22" descr="Ảnh có chứa vài&#10;&#10;Mô tả được tạo tự động">
            <a:extLst>
              <a:ext uri="{FF2B5EF4-FFF2-40B4-BE49-F238E27FC236}">
                <a16:creationId xmlns:a16="http://schemas.microsoft.com/office/drawing/2014/main" id="{F958164D-DA16-4AEB-8B05-F2A41F2C19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7" t="25558" r="1652" b="48170"/>
          <a:stretch/>
        </p:blipFill>
        <p:spPr>
          <a:xfrm>
            <a:off x="8598426" y="5711957"/>
            <a:ext cx="836006" cy="1368152"/>
          </a:xfrm>
          <a:prstGeom prst="rect">
            <a:avLst/>
          </a:prstGeom>
        </p:spPr>
      </p:pic>
      <p:pic>
        <p:nvPicPr>
          <p:cNvPr id="25" name="Cartoon Music (12)">
            <a:hlinkClick r:id="" action="ppaction://media"/>
            <a:extLst>
              <a:ext uri="{FF2B5EF4-FFF2-40B4-BE49-F238E27FC236}">
                <a16:creationId xmlns:a16="http://schemas.microsoft.com/office/drawing/2014/main" id="{3F234AF0-D19F-4E16-9538-056F1CF11B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981.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92" y="6190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0A61143B-DF56-4045-A406-CB79CCE5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70989" y="295874"/>
            <a:ext cx="3495578" cy="912558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chum</a:t>
            </a:r>
          </a:p>
        </p:txBody>
      </p:sp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01" y="2333186"/>
            <a:ext cx="3536149" cy="44359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EDB659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F3D0E-7254-466B-B72B-0B66B84BC167}"/>
              </a:ext>
            </a:extLst>
          </p:cNvPr>
          <p:cNvSpPr txBox="1"/>
          <p:nvPr/>
        </p:nvSpPr>
        <p:spPr>
          <a:xfrm>
            <a:off x="4268836" y="302585"/>
            <a:ext cx="3495578" cy="912558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ch</a:t>
            </a:r>
            <a:r>
              <a:rPr lang="en-US" sz="5300" b="1" dirty="0">
                <a:solidFill>
                  <a:srgbClr val="0000FF"/>
                </a:solidFill>
                <a:latin typeface="VNI-Avo" pitchFamily="2" charset="0"/>
              </a:rPr>
              <a:t>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5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7D68CA45-F6B1-45E5-A055-F9B30B20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94E12473-ACAB-46D0-AC89-8D459027C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85B6EF-CE39-4B94-9A1E-9143019C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33" y="940161"/>
            <a:ext cx="3744416" cy="476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ốn rượu thuốc thơm ngon hãy ngâm rượu trong chum sành">
            <a:extLst>
              <a:ext uri="{FF2B5EF4-FFF2-40B4-BE49-F238E27FC236}">
                <a16:creationId xmlns:a16="http://schemas.microsoft.com/office/drawing/2014/main" id="{956CB8F0-3B3B-409C-A95A-CFB84A00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" y="1647020"/>
            <a:ext cx="7488832" cy="40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3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A5980397-B850-437A-A61C-C354FE01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76C45A06-3813-458C-B192-E25552269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8B53700C-DA4A-4064-A2C8-22BAA0834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84" y="244381"/>
            <a:ext cx="4234622" cy="21810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EDB65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0F60B6B2-EEA0-41CA-9512-2348C75FF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42" y="266583"/>
            <a:ext cx="4180790" cy="218100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EDB659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36F8D2F1-004E-467B-8149-ACFEAFF0616C}"/>
              </a:ext>
            </a:extLst>
          </p:cNvPr>
          <p:cNvSpPr txBox="1"/>
          <p:nvPr/>
        </p:nvSpPr>
        <p:spPr>
          <a:xfrm>
            <a:off x="2167030" y="2425385"/>
            <a:ext cx="3128034" cy="912558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s</a:t>
            </a:r>
            <a:r>
              <a:rPr lang="en-US" sz="5300" b="1" dirty="0">
                <a:solidFill>
                  <a:srgbClr val="FF0000"/>
                </a:solidFill>
                <a:latin typeface="VNI-Avo" pitchFamily="2" charset="0"/>
              </a:rPr>
              <a:t>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F8CEF-D721-4249-88FF-31640B64EC46}"/>
              </a:ext>
            </a:extLst>
          </p:cNvPr>
          <p:cNvSpPr txBox="1"/>
          <p:nvPr/>
        </p:nvSpPr>
        <p:spPr>
          <a:xfrm>
            <a:off x="7088907" y="2430975"/>
            <a:ext cx="4021047" cy="901378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toâm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h</a:t>
            </a:r>
            <a:r>
              <a:rPr lang="en-US" sz="5300" b="1" dirty="0" err="1">
                <a:solidFill>
                  <a:srgbClr val="0000FF"/>
                </a:solidFill>
                <a:latin typeface="VNI-Avo" pitchFamily="2" charset="0"/>
              </a:rPr>
              <a:t>uøm</a:t>
            </a:r>
            <a:endParaRPr lang="en-US" sz="53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E98DBA8-7D9D-4300-8E8A-6CC9110D0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40" y="3404551"/>
            <a:ext cx="4234623" cy="2332015"/>
          </a:xfrm>
          <a:prstGeom prst="roundRect">
            <a:avLst>
              <a:gd name="adj" fmla="val 828"/>
            </a:avLst>
          </a:prstGeom>
          <a:ln w="12700">
            <a:solidFill>
              <a:srgbClr val="EDB65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97DE2D5-FBF7-46B7-90AE-E9FA624D2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4" y="3404551"/>
            <a:ext cx="2189776" cy="23320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EDB659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41571CA2-A66D-4C3C-82AB-29701F1885C1}"/>
              </a:ext>
            </a:extLst>
          </p:cNvPr>
          <p:cNvSpPr txBox="1"/>
          <p:nvPr/>
        </p:nvSpPr>
        <p:spPr>
          <a:xfrm>
            <a:off x="2167030" y="5668981"/>
            <a:ext cx="4020882" cy="1711476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5300" b="1" dirty="0" err="1">
                <a:solidFill>
                  <a:srgbClr val="FF0000"/>
                </a:solidFill>
                <a:latin typeface="VNI-Avo" pitchFamily="2" charset="0"/>
              </a:rPr>
              <a:t>ìm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5300" b="1" dirty="0" err="1">
                <a:solidFill>
                  <a:srgbClr val="FF0000"/>
                </a:solidFill>
                <a:latin typeface="VNI-Avo" pitchFamily="2" charset="0"/>
              </a:rPr>
              <a:t>ìm</a:t>
            </a:r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889415">
              <a:defRPr/>
            </a:pP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F9047BAF-BA2A-4663-8746-6052EA5180CB}"/>
              </a:ext>
            </a:extLst>
          </p:cNvPr>
          <p:cNvSpPr txBox="1"/>
          <p:nvPr/>
        </p:nvSpPr>
        <p:spPr>
          <a:xfrm>
            <a:off x="6822302" y="5749638"/>
            <a:ext cx="3495578" cy="912558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ch</a:t>
            </a:r>
            <a:r>
              <a:rPr lang="en-US" sz="5300" b="1" dirty="0">
                <a:solidFill>
                  <a:srgbClr val="0000FF"/>
                </a:solidFill>
                <a:latin typeface="VNI-Avo" pitchFamily="2" charset="0"/>
              </a:rPr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235588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80" y="237015"/>
            <a:ext cx="6569508" cy="653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5" y="3578441"/>
            <a:ext cx="4963704" cy="24370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833578" y="3579064"/>
            <a:ext cx="5418341" cy="1600764"/>
          </a:xfrm>
          <a:prstGeom prst="rect">
            <a:avLst/>
          </a:prstGeom>
          <a:noFill/>
        </p:spPr>
        <p:txBody>
          <a:bodyPr wrap="square" lIns="121701" tIns="60851" rIns="121701" bIns="60851">
            <a:spAutoFit/>
          </a:bodyPr>
          <a:lstStyle/>
          <a:p>
            <a:pPr algn="ctr" defTabSz="1272756"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Thö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giaõn</a:t>
            </a:r>
            <a:endParaRPr lang="en-US" sz="96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529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BC70A9AB-3115-4C8E-9DA3-5D3ECFA1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130A4BFF-A537-4216-B643-0796698C0611}"/>
              </a:ext>
            </a:extLst>
          </p:cNvPr>
          <p:cNvSpPr/>
          <p:nvPr/>
        </p:nvSpPr>
        <p:spPr>
          <a:xfrm>
            <a:off x="199875" y="1333568"/>
            <a:ext cx="11601450" cy="5075318"/>
          </a:xfrm>
          <a:prstGeom prst="roundRect">
            <a:avLst>
              <a:gd name="adj" fmla="val 11240"/>
            </a:avLst>
          </a:prstGeom>
          <a:solidFill>
            <a:srgbClr val="F8D8F0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3900" b="1">
                <a:solidFill>
                  <a:srgbClr val="0070C0"/>
                </a:solidFill>
                <a:latin typeface="VNI-Avo" pitchFamily="2" charset="0"/>
              </a:rPr>
              <a:t>Chôi troø troán tìm</a:t>
            </a:r>
            <a:endParaRPr lang="en-US" sz="3900" b="1" dirty="0">
              <a:solidFill>
                <a:srgbClr val="0070C0"/>
              </a:solidFill>
              <a:latin typeface="VNI-Avo" pitchFamily="2" charset="0"/>
            </a:endParaRPr>
          </a:p>
          <a:p>
            <a:pPr algn="just" defTabSz="89849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roäng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tìm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sim um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tuøm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Thaät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thích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B1489762-811E-487E-91FC-AB8F21A34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1" y="186645"/>
            <a:ext cx="976064" cy="960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476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038E7E94-339A-45C6-8666-FAFE56F7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í hiệu sách - đọc">
            <a:extLst>
              <a:ext uri="{FF2B5EF4-FFF2-40B4-BE49-F238E27FC236}">
                <a16:creationId xmlns:a16="http://schemas.microsoft.com/office/drawing/2014/main" id="{B457941C-F3F5-41AA-8C5D-E248EF112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31" y="167933"/>
            <a:ext cx="976064" cy="960452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5F754F5-961F-44B9-B837-8892244FDA40}"/>
              </a:ext>
            </a:extLst>
          </p:cNvPr>
          <p:cNvSpPr/>
          <p:nvPr/>
        </p:nvSpPr>
        <p:spPr>
          <a:xfrm>
            <a:off x="191731" y="1296318"/>
            <a:ext cx="11585534" cy="5112568"/>
          </a:xfrm>
          <a:prstGeom prst="roundRect">
            <a:avLst/>
          </a:prstGeom>
          <a:solidFill>
            <a:srgbClr val="F8D8F0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Chôi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troø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troán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</a:p>
          <a:p>
            <a:pPr algn="just" defTabSz="898490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roäng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tìm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sim um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Thaät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laø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thích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532C9AF-AADB-40C8-9451-2D66FBD89D58}"/>
              </a:ext>
            </a:extLst>
          </p:cNvPr>
          <p:cNvSpPr txBox="1"/>
          <p:nvPr/>
        </p:nvSpPr>
        <p:spPr>
          <a:xfrm>
            <a:off x="608814" y="3600574"/>
            <a:ext cx="1591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im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EE4F449-A09F-49AE-8512-35DE2E5042D0}"/>
              </a:ext>
            </a:extLst>
          </p:cNvPr>
          <p:cNvSpPr txBox="1"/>
          <p:nvPr/>
        </p:nvSpPr>
        <p:spPr>
          <a:xfrm>
            <a:off x="10769153" y="4536678"/>
            <a:ext cx="197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im</a:t>
            </a:r>
            <a:endParaRPr lang="vi-VN" sz="4000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C4D04C0-9CF1-4F94-8E56-C2C25ED13FEE}"/>
              </a:ext>
            </a:extLst>
          </p:cNvPr>
          <p:cNvSpPr txBox="1"/>
          <p:nvPr/>
        </p:nvSpPr>
        <p:spPr>
          <a:xfrm>
            <a:off x="-1256183" y="5233175"/>
            <a:ext cx="5499448" cy="887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0000FF"/>
                </a:solidFill>
                <a:latin typeface="VNI-Avo" pitchFamily="2" charset="0"/>
              </a:rPr>
              <a:t>um</a:t>
            </a:r>
            <a:r>
              <a:rPr lang="en-US" sz="40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</a:rPr>
              <a:t>uøm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6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70F6F506-4FDC-49CA-8F55-6E3FD497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í hiệu sách - đọc">
            <a:extLst>
              <a:ext uri="{FF2B5EF4-FFF2-40B4-BE49-F238E27FC236}">
                <a16:creationId xmlns:a16="http://schemas.microsoft.com/office/drawing/2014/main" id="{D121F0A8-675F-4F5E-B70E-992FA1B86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13" y="43470"/>
            <a:ext cx="976064" cy="960452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3EEAFDA9-003B-4F51-B131-F648914E6C7D}"/>
              </a:ext>
            </a:extLst>
          </p:cNvPr>
          <p:cNvSpPr/>
          <p:nvPr/>
        </p:nvSpPr>
        <p:spPr>
          <a:xfrm>
            <a:off x="103931" y="1117545"/>
            <a:ext cx="11817350" cy="5219333"/>
          </a:xfrm>
          <a:prstGeom prst="roundRect">
            <a:avLst>
              <a:gd name="adj" fmla="val 11240"/>
            </a:avLst>
          </a:prstGeom>
          <a:solidFill>
            <a:srgbClr val="F8D8F0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tìm</a:t>
            </a:r>
            <a:endParaRPr lang="en-US" sz="3900" b="1" dirty="0">
              <a:solidFill>
                <a:srgbClr val="0070C0"/>
              </a:solidFill>
              <a:latin typeface="VNI-Avo" pitchFamily="2" charset="0"/>
            </a:endParaRPr>
          </a:p>
          <a:p>
            <a:pPr algn="just" defTabSz="89849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roäng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tìm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sim um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tuøm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Thaät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thích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32" name="Straight Connector 10">
            <a:extLst>
              <a:ext uri="{FF2B5EF4-FFF2-40B4-BE49-F238E27FC236}">
                <a16:creationId xmlns:a16="http://schemas.microsoft.com/office/drawing/2014/main" id="{70D3B8D8-FD9F-444C-A46F-9572DB664A03}"/>
              </a:ext>
            </a:extLst>
          </p:cNvPr>
          <p:cNvCxnSpPr>
            <a:cxnSpLocks/>
          </p:cNvCxnSpPr>
          <p:nvPr/>
        </p:nvCxnSpPr>
        <p:spPr>
          <a:xfrm>
            <a:off x="8896945" y="4997407"/>
            <a:ext cx="1656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id="{2D70FF71-4C47-4181-9358-7FC0CF0D9DFC}"/>
              </a:ext>
            </a:extLst>
          </p:cNvPr>
          <p:cNvCxnSpPr>
            <a:cxnSpLocks/>
          </p:cNvCxnSpPr>
          <p:nvPr/>
        </p:nvCxnSpPr>
        <p:spPr>
          <a:xfrm>
            <a:off x="7002383" y="4104630"/>
            <a:ext cx="958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9">
            <a:extLst>
              <a:ext uri="{FF2B5EF4-FFF2-40B4-BE49-F238E27FC236}">
                <a16:creationId xmlns:a16="http://schemas.microsoft.com/office/drawing/2014/main" id="{931A1598-C6B3-4B2F-B43F-98CDA40DD60B}"/>
              </a:ext>
            </a:extLst>
          </p:cNvPr>
          <p:cNvCxnSpPr/>
          <p:nvPr/>
        </p:nvCxnSpPr>
        <p:spPr>
          <a:xfrm>
            <a:off x="6207032" y="3240534"/>
            <a:ext cx="18722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5">
            <a:extLst>
              <a:ext uri="{FF2B5EF4-FFF2-40B4-BE49-F238E27FC236}">
                <a16:creationId xmlns:a16="http://schemas.microsoft.com/office/drawing/2014/main" id="{84A82A16-1636-4836-9996-35922532DD27}"/>
              </a:ext>
            </a:extLst>
          </p:cNvPr>
          <p:cNvSpPr/>
          <p:nvPr/>
        </p:nvSpPr>
        <p:spPr>
          <a:xfrm>
            <a:off x="795581" y="2232422"/>
            <a:ext cx="489208" cy="4932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F90D52FC-9F26-43A7-85F4-5707C1D0028A}"/>
              </a:ext>
            </a:extLst>
          </p:cNvPr>
          <p:cNvSpPr/>
          <p:nvPr/>
        </p:nvSpPr>
        <p:spPr>
          <a:xfrm>
            <a:off x="3640361" y="3192945"/>
            <a:ext cx="489208" cy="5040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2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7">
            <a:extLst>
              <a:ext uri="{FF2B5EF4-FFF2-40B4-BE49-F238E27FC236}">
                <a16:creationId xmlns:a16="http://schemas.microsoft.com/office/drawing/2014/main" id="{6AEC2CA6-10A6-448F-902E-138BE8316DCF}"/>
              </a:ext>
            </a:extLst>
          </p:cNvPr>
          <p:cNvSpPr/>
          <p:nvPr/>
        </p:nvSpPr>
        <p:spPr>
          <a:xfrm>
            <a:off x="111969" y="4032622"/>
            <a:ext cx="489208" cy="5040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3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8">
            <a:extLst>
              <a:ext uri="{FF2B5EF4-FFF2-40B4-BE49-F238E27FC236}">
                <a16:creationId xmlns:a16="http://schemas.microsoft.com/office/drawing/2014/main" id="{F97E46F3-BACD-450D-841F-690C9D51A8D4}"/>
              </a:ext>
            </a:extLst>
          </p:cNvPr>
          <p:cNvSpPr/>
          <p:nvPr/>
        </p:nvSpPr>
        <p:spPr>
          <a:xfrm>
            <a:off x="1119090" y="4968726"/>
            <a:ext cx="578045" cy="5040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4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9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54CD0847-3C1A-450F-9E09-1FE572FB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í hiệu sách - đọc">
            <a:extLst>
              <a:ext uri="{FF2B5EF4-FFF2-40B4-BE49-F238E27FC236}">
                <a16:creationId xmlns:a16="http://schemas.microsoft.com/office/drawing/2014/main" id="{7D7B6A01-C1F0-41B7-9432-2512E23F73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3527" y="1887052"/>
            <a:ext cx="976064" cy="960452"/>
          </a:xfrm>
          <a:prstGeom prst="rect">
            <a:avLst/>
          </a:prstGeom>
        </p:spPr>
      </p:pic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5066FFB4-DA9A-4E0E-B97F-991E55E658B7}"/>
              </a:ext>
            </a:extLst>
          </p:cNvPr>
          <p:cNvSpPr/>
          <p:nvPr/>
        </p:nvSpPr>
        <p:spPr>
          <a:xfrm>
            <a:off x="372097" y="1368324"/>
            <a:ext cx="11233245" cy="5184875"/>
          </a:xfrm>
          <a:prstGeom prst="roundRect">
            <a:avLst/>
          </a:prstGeom>
          <a:solidFill>
            <a:srgbClr val="F8D8F0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3900" b="1">
                <a:solidFill>
                  <a:srgbClr val="0070C0"/>
                </a:solidFill>
                <a:latin typeface="VNI-Avo" pitchFamily="2" charset="0"/>
              </a:rPr>
              <a:t>Chôi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VNI-Avo" pitchFamily="2" charset="0"/>
              </a:rPr>
              <a:t>tìm</a:t>
            </a:r>
            <a:endParaRPr lang="en-US" sz="3900" b="1" dirty="0">
              <a:solidFill>
                <a:srgbClr val="0070C0"/>
              </a:solidFill>
              <a:latin typeface="VNI-Avo" pitchFamily="2" charset="0"/>
            </a:endParaRPr>
          </a:p>
          <a:p>
            <a:pPr algn="just" defTabSz="89849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roäng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tìm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sim um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tuøm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Thaät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thích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4060E4D-7C8F-4680-A31C-02172722E711}"/>
              </a:ext>
            </a:extLst>
          </p:cNvPr>
          <p:cNvGrpSpPr/>
          <p:nvPr/>
        </p:nvGrpSpPr>
        <p:grpSpPr>
          <a:xfrm>
            <a:off x="1777640" y="4536678"/>
            <a:ext cx="216013" cy="648071"/>
            <a:chOff x="4072419" y="4968726"/>
            <a:chExt cx="216014" cy="648072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A84D1E7D-1F46-494A-92C4-B9119981F779}"/>
                </a:ext>
              </a:extLst>
            </p:cNvPr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">
              <a:extLst>
                <a:ext uri="{FF2B5EF4-FFF2-40B4-BE49-F238E27FC236}">
                  <a16:creationId xmlns:a16="http://schemas.microsoft.com/office/drawing/2014/main" id="{BD1BF737-656E-4B84-934E-06CB225D4A45}"/>
                </a:ext>
              </a:extLst>
            </p:cNvPr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4D4B915C-A350-49B1-80F7-6ABDC27F2CE1}"/>
              </a:ext>
            </a:extLst>
          </p:cNvPr>
          <p:cNvCxnSpPr/>
          <p:nvPr/>
        </p:nvCxnSpPr>
        <p:spPr>
          <a:xfrm flipH="1">
            <a:off x="8968953" y="2840783"/>
            <a:ext cx="144016" cy="6480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11">
            <a:extLst>
              <a:ext uri="{FF2B5EF4-FFF2-40B4-BE49-F238E27FC236}">
                <a16:creationId xmlns:a16="http://schemas.microsoft.com/office/drawing/2014/main" id="{B80238FF-57DD-4408-BED0-D9C2614B3CC7}"/>
              </a:ext>
            </a:extLst>
          </p:cNvPr>
          <p:cNvGrpSpPr/>
          <p:nvPr/>
        </p:nvGrpSpPr>
        <p:grpSpPr>
          <a:xfrm>
            <a:off x="5080521" y="3636725"/>
            <a:ext cx="216013" cy="648071"/>
            <a:chOff x="4072419" y="4968726"/>
            <a:chExt cx="216014" cy="648072"/>
          </a:xfrm>
        </p:grpSpPr>
        <p:cxnSp>
          <p:nvCxnSpPr>
            <p:cNvPr id="33" name="Straight Connector 13">
              <a:extLst>
                <a:ext uri="{FF2B5EF4-FFF2-40B4-BE49-F238E27FC236}">
                  <a16:creationId xmlns:a16="http://schemas.microsoft.com/office/drawing/2014/main" id="{675A839B-D4FB-47D1-B23B-657973A76746}"/>
                </a:ext>
              </a:extLst>
            </p:cNvPr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5">
              <a:extLst>
                <a:ext uri="{FF2B5EF4-FFF2-40B4-BE49-F238E27FC236}">
                  <a16:creationId xmlns:a16="http://schemas.microsoft.com/office/drawing/2014/main" id="{56E655A0-A74C-42AC-B730-92598120CE67}"/>
                </a:ext>
              </a:extLst>
            </p:cNvPr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16">
            <a:extLst>
              <a:ext uri="{FF2B5EF4-FFF2-40B4-BE49-F238E27FC236}">
                <a16:creationId xmlns:a16="http://schemas.microsoft.com/office/drawing/2014/main" id="{7DD199EC-DAEC-483F-A6C1-26AB9EF67F32}"/>
              </a:ext>
            </a:extLst>
          </p:cNvPr>
          <p:cNvGrpSpPr/>
          <p:nvPr/>
        </p:nvGrpSpPr>
        <p:grpSpPr>
          <a:xfrm>
            <a:off x="3707267" y="5404799"/>
            <a:ext cx="216013" cy="648071"/>
            <a:chOff x="4072419" y="4968726"/>
            <a:chExt cx="216014" cy="648072"/>
          </a:xfrm>
        </p:grpSpPr>
        <p:cxnSp>
          <p:nvCxnSpPr>
            <p:cNvPr id="36" name="Straight Connector 17">
              <a:extLst>
                <a:ext uri="{FF2B5EF4-FFF2-40B4-BE49-F238E27FC236}">
                  <a16:creationId xmlns:a16="http://schemas.microsoft.com/office/drawing/2014/main" id="{7532F2FF-0EAC-4CF7-A930-16AD79B2FDB5}"/>
                </a:ext>
              </a:extLst>
            </p:cNvPr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8">
              <a:extLst>
                <a:ext uri="{FF2B5EF4-FFF2-40B4-BE49-F238E27FC236}">
                  <a16:creationId xmlns:a16="http://schemas.microsoft.com/office/drawing/2014/main" id="{3F51608C-BDB1-4A89-8BC1-4C8917A5F32B}"/>
                </a:ext>
              </a:extLst>
            </p:cNvPr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19">
            <a:extLst>
              <a:ext uri="{FF2B5EF4-FFF2-40B4-BE49-F238E27FC236}">
                <a16:creationId xmlns:a16="http://schemas.microsoft.com/office/drawing/2014/main" id="{B75B7382-2A12-4FB6-8F17-E099D78F72A5}"/>
              </a:ext>
            </a:extLst>
          </p:cNvPr>
          <p:cNvGrpSpPr/>
          <p:nvPr/>
        </p:nvGrpSpPr>
        <p:grpSpPr>
          <a:xfrm>
            <a:off x="6970419" y="5435399"/>
            <a:ext cx="216013" cy="648071"/>
            <a:chOff x="4072419" y="4968726"/>
            <a:chExt cx="216014" cy="648072"/>
          </a:xfrm>
        </p:grpSpPr>
        <p:cxnSp>
          <p:nvCxnSpPr>
            <p:cNvPr id="39" name="Straight Connector 20">
              <a:extLst>
                <a:ext uri="{FF2B5EF4-FFF2-40B4-BE49-F238E27FC236}">
                  <a16:creationId xmlns:a16="http://schemas.microsoft.com/office/drawing/2014/main" id="{CB4EEC29-95E1-4CAD-B7A6-29A76D284176}"/>
                </a:ext>
              </a:extLst>
            </p:cNvPr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5771C624-7A77-4142-A434-2846742F0F5B}"/>
                </a:ext>
              </a:extLst>
            </p:cNvPr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Kí hiệu sách - đọc">
            <a:extLst>
              <a:ext uri="{FF2B5EF4-FFF2-40B4-BE49-F238E27FC236}">
                <a16:creationId xmlns:a16="http://schemas.microsoft.com/office/drawing/2014/main" id="{3926D05A-EF1C-4A0A-BE77-9AF257333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31" y="167933"/>
            <a:ext cx="976064" cy="960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6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FAD4A2A-6DD7-4EF8-9134-45722E02FD58}"/>
              </a:ext>
            </a:extLst>
          </p:cNvPr>
          <p:cNvSpPr/>
          <p:nvPr/>
        </p:nvSpPr>
        <p:spPr>
          <a:xfrm>
            <a:off x="-15562" y="0"/>
            <a:ext cx="12033250" cy="676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A_图片 4">
            <a:extLst>
              <a:ext uri="{FF2B5EF4-FFF2-40B4-BE49-F238E27FC236}">
                <a16:creationId xmlns:a16="http://schemas.microsoft.com/office/drawing/2014/main" id="{700022A2-D225-4987-B710-8070645092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9" y="82040"/>
            <a:ext cx="11490716" cy="4924691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ADFB946F-4452-4FB8-9B26-08E11BA39BB5}"/>
              </a:ext>
            </a:extLst>
          </p:cNvPr>
          <p:cNvSpPr txBox="1"/>
          <p:nvPr/>
        </p:nvSpPr>
        <p:spPr>
          <a:xfrm>
            <a:off x="1193209" y="1357416"/>
            <a:ext cx="9374081" cy="258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Chôi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troø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tìm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  <a:p>
            <a:pPr algn="just" defTabSz="89849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roäng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tìm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sim um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tuøm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Thaät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thích</a:t>
            </a:r>
            <a:r>
              <a:rPr lang="en-US" sz="28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D70DC203-12E2-421C-9250-17094B71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67" y="5302912"/>
            <a:ext cx="112179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roäng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raõi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nhoû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ñaõ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149AD495-84BD-4794-A7ED-DBF5D91BA5F7}"/>
              </a:ext>
            </a:extLst>
          </p:cNvPr>
          <p:cNvCxnSpPr/>
          <p:nvPr/>
        </p:nvCxnSpPr>
        <p:spPr>
          <a:xfrm>
            <a:off x="7024737" y="2670584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6869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95D53C7-8AF0-4646-8100-08204319F90B}"/>
              </a:ext>
            </a:extLst>
          </p:cNvPr>
          <p:cNvSpPr/>
          <p:nvPr/>
        </p:nvSpPr>
        <p:spPr>
          <a:xfrm>
            <a:off x="0" y="174"/>
            <a:ext cx="12033250" cy="676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A_图片 4">
            <a:extLst>
              <a:ext uri="{FF2B5EF4-FFF2-40B4-BE49-F238E27FC236}">
                <a16:creationId xmlns:a16="http://schemas.microsoft.com/office/drawing/2014/main" id="{9AE0D2D2-8427-436F-9078-2380784241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81" y="-219555"/>
            <a:ext cx="11490716" cy="5354166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32C2280-9D6B-4E37-BB88-4DC7CCFA65B6}"/>
              </a:ext>
            </a:extLst>
          </p:cNvPr>
          <p:cNvSpPr txBox="1"/>
          <p:nvPr/>
        </p:nvSpPr>
        <p:spPr>
          <a:xfrm>
            <a:off x="1179047" y="1163488"/>
            <a:ext cx="9374081" cy="258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84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just" defTabSz="89849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Khoâng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queâ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roäng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raõi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cuõng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buïi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sim um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tuøm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9444B01-8D6D-4383-90CD-9F2BCAB31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67" y="5302912"/>
            <a:ext cx="1121796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nhoû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theå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troán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choã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  <a:p>
            <a:pPr marL="0" marR="0" lvl="0" indent="0" algn="just" defTabSz="95201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37A84908-E7E5-4419-9B77-0184FDD0F3EF}"/>
              </a:ext>
            </a:extLst>
          </p:cNvPr>
          <p:cNvCxnSpPr/>
          <p:nvPr/>
        </p:nvCxnSpPr>
        <p:spPr>
          <a:xfrm>
            <a:off x="4720481" y="3096518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EB1D777D-25E9-486D-B284-0D2B598BAA0B}"/>
              </a:ext>
            </a:extLst>
          </p:cNvPr>
          <p:cNvCxnSpPr/>
          <p:nvPr/>
        </p:nvCxnSpPr>
        <p:spPr>
          <a:xfrm>
            <a:off x="4864497" y="3750850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6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i xe&#10;&#10;Mô tả được tạo tự động">
            <a:extLst>
              <a:ext uri="{FF2B5EF4-FFF2-40B4-BE49-F238E27FC236}">
                <a16:creationId xmlns:a16="http://schemas.microsoft.com/office/drawing/2014/main" id="{D94B3EC7-FDC2-433C-8AA9-FC5E7D62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039600" cy="6769100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A9233D77-1776-4187-A804-6EEB8212D1EB}"/>
              </a:ext>
            </a:extLst>
          </p:cNvPr>
          <p:cNvSpPr/>
          <p:nvPr/>
        </p:nvSpPr>
        <p:spPr>
          <a:xfrm>
            <a:off x="3280321" y="2630607"/>
            <a:ext cx="6912767" cy="1507885"/>
          </a:xfrm>
          <a:prstGeom prst="rect">
            <a:avLst/>
          </a:prstGeom>
          <a:noFill/>
        </p:spPr>
        <p:txBody>
          <a:bodyPr wrap="square" lIns="121701" tIns="60851" rIns="121701" bIns="6085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9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9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AF30B58-B941-4764-B84E-ED969A704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" y="-215850"/>
            <a:ext cx="2332384" cy="20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0E3A01F-5C1D-4280-BC2B-18B1A3423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" y="0"/>
            <a:ext cx="12017534" cy="6769100"/>
          </a:xfrm>
          <a:prstGeom prst="rect">
            <a:avLst/>
          </a:prstGeom>
        </p:spPr>
      </p:pic>
      <p:pic>
        <p:nvPicPr>
          <p:cNvPr id="14" name="Hình ảnh 1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FBD7740-6E45-4CCB-B65B-F98311A7E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99" y="1920208"/>
            <a:ext cx="5999688" cy="4095595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754BC61A-90DD-4213-9EEF-C2C04CE07F65}"/>
              </a:ext>
            </a:extLst>
          </p:cNvPr>
          <p:cNvSpPr/>
          <p:nvPr/>
        </p:nvSpPr>
        <p:spPr>
          <a:xfrm>
            <a:off x="1469653" y="1200215"/>
            <a:ext cx="3538860" cy="1152128"/>
          </a:xfrm>
          <a:prstGeom prst="wedgeEllipseCallout">
            <a:avLst>
              <a:gd name="adj1" fmla="val 30845"/>
              <a:gd name="adj2" fmla="val 65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Queâ tôù coù</a:t>
            </a:r>
            <a:endParaRPr lang="vi-VN" sz="3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78">
            <a:extLst>
              <a:ext uri="{FF2B5EF4-FFF2-40B4-BE49-F238E27FC236}">
                <a16:creationId xmlns:a16="http://schemas.microsoft.com/office/drawing/2014/main" id="{A6A005E7-DB70-430D-BF04-7FEA413813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392087" y="-215850"/>
            <a:ext cx="1573708" cy="160072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DE5E0EFD-817D-48E4-9F19-390144762AE9}"/>
              </a:ext>
            </a:extLst>
          </p:cNvPr>
          <p:cNvSpPr/>
          <p:nvPr/>
        </p:nvSpPr>
        <p:spPr>
          <a:xfrm>
            <a:off x="623842" y="4099025"/>
            <a:ext cx="2538376" cy="923392"/>
          </a:xfrm>
          <a:prstGeom prst="ellipse">
            <a:avLst/>
          </a:prstGeom>
          <a:solidFill>
            <a:srgbClr val="E9B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80AC249-7E94-4207-9FDC-DC883DF55AB6}"/>
              </a:ext>
            </a:extLst>
          </p:cNvPr>
          <p:cNvSpPr txBox="1"/>
          <p:nvPr/>
        </p:nvSpPr>
        <p:spPr>
          <a:xfrm>
            <a:off x="1002437" y="4314499"/>
            <a:ext cx="22695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VNI-Avo" pitchFamily="2" charset="0"/>
              </a:rPr>
              <a:t>Thaêm queâ</a:t>
            </a:r>
            <a:endParaRPr lang="vi-VN" sz="2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104055" y="-287858"/>
            <a:ext cx="1573708" cy="16007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9" t="71373" r="26189" b="4734"/>
          <a:stretch/>
        </p:blipFill>
        <p:spPr>
          <a:xfrm>
            <a:off x="4049173" y="2088406"/>
            <a:ext cx="3934904" cy="423351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22DB8F4-98EE-43F5-9C30-3FC365D8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9" y="0"/>
            <a:ext cx="12309506" cy="66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2E3EB84-0541-478A-A6EE-3D16BBD5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" y="0"/>
            <a:ext cx="12309506" cy="695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ppy Background Music - Uplifting Music Instrumental - by AShamaluevMusic">
            <a:hlinkClick r:id="" action="ppaction://media"/>
            <a:extLst>
              <a:ext uri="{FF2B5EF4-FFF2-40B4-BE49-F238E27FC236}">
                <a16:creationId xmlns:a16="http://schemas.microsoft.com/office/drawing/2014/main" id="{6C0B649A-052F-4D47-A3E5-409874336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0069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50" y="6159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0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518" y="0"/>
            <a:ext cx="9644213" cy="67691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Những Trọn Bộ 11 Chủ Đề Hình Nền Powerpoint 2010 Đẹp, 100+ Hình Nền Slide  Đẹp 2021">
            <a:extLst>
              <a:ext uri="{FF2B5EF4-FFF2-40B4-BE49-F238E27FC236}">
                <a16:creationId xmlns:a16="http://schemas.microsoft.com/office/drawing/2014/main" id="{5295719D-517D-4736-BD38-57DB3CDB7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" r="-1" b="-1"/>
          <a:stretch/>
        </p:blipFill>
        <p:spPr bwMode="auto">
          <a:xfrm>
            <a:off x="111969" y="10"/>
            <a:ext cx="11921281" cy="67690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3BC8DF0-1D31-469E-ACF8-8D30457224EA}"/>
              </a:ext>
            </a:extLst>
          </p:cNvPr>
          <p:cNvSpPr txBox="1"/>
          <p:nvPr/>
        </p:nvSpPr>
        <p:spPr>
          <a:xfrm>
            <a:off x="2560240" y="2448446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712">
              <a:defRPr/>
            </a:pPr>
            <a:r>
              <a:rPr lang="en-US" sz="8000" b="1" dirty="0" err="1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Chào</a:t>
            </a:r>
            <a:r>
              <a:rPr lang="en-US" sz="8000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tạm</a:t>
            </a:r>
            <a:r>
              <a:rPr lang="en-US" sz="8000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biệt</a:t>
            </a:r>
            <a:r>
              <a:rPr lang="en-US" sz="8000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các</a:t>
            </a:r>
            <a:r>
              <a:rPr lang="en-US" sz="8000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8000" b="1" dirty="0">
                <a:solidFill>
                  <a:srgbClr val="00206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!</a:t>
            </a:r>
          </a:p>
        </p:txBody>
      </p:sp>
      <p:pic>
        <p:nvPicPr>
          <p:cNvPr id="5" name="Happy Background Music - Uplifting Music Instrumental - by AShamaluevMusic">
            <a:hlinkClick r:id="" action="ppaction://media"/>
            <a:extLst>
              <a:ext uri="{FF2B5EF4-FFF2-40B4-BE49-F238E27FC236}">
                <a16:creationId xmlns:a16="http://schemas.microsoft.com/office/drawing/2014/main" id="{27897FD3-7248-4C81-940C-C599F56809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0574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50" y="615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31EAD-3310-4F83-9A5C-37F3B16A9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" y="3109"/>
            <a:ext cx="12020046" cy="65151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F6BCE8D-C1D0-41E9-9FAF-460439E88374}"/>
              </a:ext>
            </a:extLst>
          </p:cNvPr>
          <p:cNvSpPr/>
          <p:nvPr/>
        </p:nvSpPr>
        <p:spPr>
          <a:xfrm>
            <a:off x="3856385" y="1480053"/>
            <a:ext cx="7950275" cy="3033199"/>
          </a:xfrm>
          <a:custGeom>
            <a:avLst/>
            <a:gdLst>
              <a:gd name="connsiteX0" fmla="*/ 0 w 7950275"/>
              <a:gd name="connsiteY0" fmla="*/ 505543 h 3033199"/>
              <a:gd name="connsiteX1" fmla="*/ 505543 w 7950275"/>
              <a:gd name="connsiteY1" fmla="*/ 0 h 3033199"/>
              <a:gd name="connsiteX2" fmla="*/ 7444732 w 7950275"/>
              <a:gd name="connsiteY2" fmla="*/ 0 h 3033199"/>
              <a:gd name="connsiteX3" fmla="*/ 7950275 w 7950275"/>
              <a:gd name="connsiteY3" fmla="*/ 505543 h 3033199"/>
              <a:gd name="connsiteX4" fmla="*/ 7950275 w 7950275"/>
              <a:gd name="connsiteY4" fmla="*/ 2527656 h 3033199"/>
              <a:gd name="connsiteX5" fmla="*/ 7444732 w 7950275"/>
              <a:gd name="connsiteY5" fmla="*/ 3033199 h 3033199"/>
              <a:gd name="connsiteX6" fmla="*/ 505543 w 7950275"/>
              <a:gd name="connsiteY6" fmla="*/ 3033199 h 3033199"/>
              <a:gd name="connsiteX7" fmla="*/ 0 w 7950275"/>
              <a:gd name="connsiteY7" fmla="*/ 2527656 h 3033199"/>
              <a:gd name="connsiteX8" fmla="*/ 0 w 7950275"/>
              <a:gd name="connsiteY8" fmla="*/ 505543 h 303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275" h="3033199" fill="none" extrusionOk="0">
                <a:moveTo>
                  <a:pt x="0" y="505543"/>
                </a:moveTo>
                <a:cubicBezTo>
                  <a:pt x="-24150" y="206588"/>
                  <a:pt x="242540" y="-6792"/>
                  <a:pt x="505543" y="0"/>
                </a:cubicBezTo>
                <a:cubicBezTo>
                  <a:pt x="2374348" y="27409"/>
                  <a:pt x="4620272" y="59285"/>
                  <a:pt x="7444732" y="0"/>
                </a:cubicBezTo>
                <a:cubicBezTo>
                  <a:pt x="7743162" y="29893"/>
                  <a:pt x="7976052" y="201656"/>
                  <a:pt x="7950275" y="505543"/>
                </a:cubicBezTo>
                <a:cubicBezTo>
                  <a:pt x="8064103" y="1506270"/>
                  <a:pt x="8092568" y="2141160"/>
                  <a:pt x="7950275" y="2527656"/>
                </a:cubicBezTo>
                <a:cubicBezTo>
                  <a:pt x="7959437" y="2854449"/>
                  <a:pt x="7728763" y="3032793"/>
                  <a:pt x="7444732" y="3033199"/>
                </a:cubicBezTo>
                <a:cubicBezTo>
                  <a:pt x="4559616" y="3154798"/>
                  <a:pt x="2774909" y="2866854"/>
                  <a:pt x="505543" y="3033199"/>
                </a:cubicBezTo>
                <a:cubicBezTo>
                  <a:pt x="235021" y="3037897"/>
                  <a:pt x="2842" y="2811526"/>
                  <a:pt x="0" y="2527656"/>
                </a:cubicBezTo>
                <a:cubicBezTo>
                  <a:pt x="-73687" y="1570761"/>
                  <a:pt x="-146284" y="725024"/>
                  <a:pt x="0" y="505543"/>
                </a:cubicBezTo>
                <a:close/>
              </a:path>
              <a:path w="7950275" h="3033199" stroke="0" extrusionOk="0">
                <a:moveTo>
                  <a:pt x="0" y="505543"/>
                </a:moveTo>
                <a:cubicBezTo>
                  <a:pt x="23070" y="206006"/>
                  <a:pt x="199712" y="-14932"/>
                  <a:pt x="505543" y="0"/>
                </a:cubicBezTo>
                <a:cubicBezTo>
                  <a:pt x="1766245" y="-10713"/>
                  <a:pt x="3988001" y="-57338"/>
                  <a:pt x="7444732" y="0"/>
                </a:cubicBezTo>
                <a:cubicBezTo>
                  <a:pt x="7721218" y="-5169"/>
                  <a:pt x="7969505" y="208405"/>
                  <a:pt x="7950275" y="505543"/>
                </a:cubicBezTo>
                <a:cubicBezTo>
                  <a:pt x="7998423" y="1289763"/>
                  <a:pt x="7929942" y="2260519"/>
                  <a:pt x="7950275" y="2527656"/>
                </a:cubicBezTo>
                <a:cubicBezTo>
                  <a:pt x="7952595" y="2810584"/>
                  <a:pt x="7755613" y="3064086"/>
                  <a:pt x="7444732" y="3033199"/>
                </a:cubicBezTo>
                <a:cubicBezTo>
                  <a:pt x="6244183" y="2974252"/>
                  <a:pt x="3292785" y="3036057"/>
                  <a:pt x="505543" y="3033199"/>
                </a:cubicBezTo>
                <a:cubicBezTo>
                  <a:pt x="234951" y="3022077"/>
                  <a:pt x="-15710" y="2806545"/>
                  <a:pt x="0" y="2527656"/>
                </a:cubicBezTo>
                <a:cubicBezTo>
                  <a:pt x="134199" y="2162570"/>
                  <a:pt x="1578" y="1352791"/>
                  <a:pt x="0" y="50554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658432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860F626A-CB49-4C04-99BD-30BA83A59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492667"/>
              </p:ext>
            </p:extLst>
          </p:nvPr>
        </p:nvGraphicFramePr>
        <p:xfrm>
          <a:off x="3856384" y="1559177"/>
          <a:ext cx="7950275" cy="1585923"/>
        </p:xfrm>
        <a:graphic>
          <a:graphicData uri="http://schemas.openxmlformats.org/drawingml/2006/table">
            <a:tbl>
              <a:tblPr/>
              <a:tblGrid>
                <a:gridCol w="7950275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15859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4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ñeà</a:t>
                      </a:r>
                      <a:r>
                        <a:rPr lang="en-US" sz="4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NI-Avo" pitchFamily="2" charset="0"/>
                        </a:rPr>
                        <a:t> 13: </a:t>
                      </a:r>
                      <a:r>
                        <a:rPr lang="en-US" sz="4000" b="1" dirty="0" err="1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VNI-Avo" pitchFamily="2" charset="0"/>
                        </a:rPr>
                        <a:t>Thaêm</a:t>
                      </a:r>
                      <a:r>
                        <a:rPr lang="en-US" sz="4000" b="1" dirty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4000" b="1" dirty="0" err="1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VNI-Avo" pitchFamily="2" charset="0"/>
                        </a:rPr>
                        <a:t>queâ</a:t>
                      </a:r>
                      <a:endParaRPr lang="en-US" sz="4000" b="1" cap="none" spc="0" dirty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0244" marR="90244" marT="45124" marB="451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sp>
        <p:nvSpPr>
          <p:cNvPr id="17" name="Rectangle 5">
            <a:extLst>
              <a:ext uri="{FF2B5EF4-FFF2-40B4-BE49-F238E27FC236}">
                <a16:creationId xmlns:a16="http://schemas.microsoft.com/office/drawing/2014/main" id="{E3350BBF-7A73-48EB-9499-8C399888BDF1}"/>
              </a:ext>
            </a:extLst>
          </p:cNvPr>
          <p:cNvSpPr/>
          <p:nvPr/>
        </p:nvSpPr>
        <p:spPr>
          <a:xfrm>
            <a:off x="3457352" y="2942351"/>
            <a:ext cx="3921824" cy="1106794"/>
          </a:xfrm>
          <a:prstGeom prst="rect">
            <a:avLst/>
          </a:prstGeom>
          <a:noFill/>
        </p:spPr>
        <p:txBody>
          <a:bodyPr wrap="square" lIns="90249" tIns="45125" rIns="90249" bIns="45125">
            <a:spAutoFit/>
          </a:bodyPr>
          <a:lstStyle/>
          <a:p>
            <a:pPr marL="0" marR="0" lvl="0" indent="0" algn="ctr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4: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119C08BD-E64D-426C-B4B2-358274CF77D3}"/>
              </a:ext>
            </a:extLst>
          </p:cNvPr>
          <p:cNvSpPr/>
          <p:nvPr/>
        </p:nvSpPr>
        <p:spPr>
          <a:xfrm>
            <a:off x="5627202" y="2920010"/>
            <a:ext cx="5254688" cy="1106794"/>
          </a:xfrm>
          <a:prstGeom prst="rect">
            <a:avLst/>
          </a:prstGeom>
          <a:noFill/>
        </p:spPr>
        <p:txBody>
          <a:bodyPr wrap="square" lIns="90249" tIns="45125" rIns="90249" bIns="45125">
            <a:spAutoFit/>
          </a:bodyPr>
          <a:lstStyle/>
          <a:p>
            <a:pPr marL="0" marR="0" lvl="0" indent="0" algn="ctr" defTabSz="952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D6E5411-5FE7-4D8E-A5AB-D0E57B882673}"/>
              </a:ext>
            </a:extLst>
          </p:cNvPr>
          <p:cNvSpPr/>
          <p:nvPr/>
        </p:nvSpPr>
        <p:spPr>
          <a:xfrm>
            <a:off x="9839463" y="3217458"/>
            <a:ext cx="1804487" cy="707502"/>
          </a:xfrm>
          <a:prstGeom prst="rect">
            <a:avLst/>
          </a:prstGeom>
        </p:spPr>
        <p:txBody>
          <a:bodyPr wrap="none" lIns="91036" tIns="45530" rIns="91036" bIns="45530">
            <a:spAutoFit/>
          </a:bodyPr>
          <a:lstStyle/>
          <a:p>
            <a:pPr algn="ctr"/>
            <a:r>
              <a:rPr lang="en-US" sz="4000" b="1">
                <a:solidFill>
                  <a:schemeClr val="accent3">
                    <a:lumMod val="75000"/>
                  </a:schemeClr>
                </a:solidFill>
                <a:latin typeface="VNI-Avo" pitchFamily="2" charset="0"/>
              </a:rPr>
              <a:t>(tieát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VNI-Avo" pitchFamily="2" charset="0"/>
              </a:rPr>
              <a:t>2)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5D9925C-C3E7-4B13-9A2F-984478F88E1F}"/>
              </a:ext>
            </a:extLst>
          </p:cNvPr>
          <p:cNvSpPr txBox="1"/>
          <p:nvPr/>
        </p:nvSpPr>
        <p:spPr>
          <a:xfrm>
            <a:off x="0" y="-287858"/>
            <a:ext cx="12033250" cy="1476944"/>
          </a:xfrm>
          <a:prstGeom prst="rect">
            <a:avLst/>
          </a:prstGeom>
          <a:noFill/>
        </p:spPr>
        <p:txBody>
          <a:bodyPr wrap="square" lIns="91036" tIns="45530" rIns="91036" bIns="45530">
            <a:spAutoFit/>
          </a:bodyPr>
          <a:lstStyle/>
          <a:p>
            <a:pPr marL="0" marR="0" lvl="0" indent="0" algn="ctr" defTabSz="67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672086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UÛY BAN NHAÂN DAÂN QUAÄN 12</a:t>
            </a:r>
          </a:p>
          <a:p>
            <a:pPr marL="0" marR="0" lvl="0" indent="0" algn="ctr" defTabSz="672086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TRÖÔØNG TIEÅU HOÏC LYÙ TÖÏ TROÏNG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9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3709E1-2201-4DC5-8951-BFE9A487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53078232-CD48-4145-92E4-A9397294E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2033250" cy="6768703"/>
          </a:xfrm>
        </p:spPr>
      </p:pic>
      <p:pic>
        <p:nvPicPr>
          <p:cNvPr id="6" name="Kí hiệu sách - đọc">
            <a:extLst>
              <a:ext uri="{FF2B5EF4-FFF2-40B4-BE49-F238E27FC236}">
                <a16:creationId xmlns:a16="http://schemas.microsoft.com/office/drawing/2014/main" id="{16FD6BE4-16EB-4882-9BEC-24A93E395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77" y="56526"/>
            <a:ext cx="1343536" cy="13220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EAE3534-719B-4981-B5C4-FA413F893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97" y="868403"/>
            <a:ext cx="5603042" cy="3228420"/>
          </a:xfrm>
          <a:prstGeom prst="rect">
            <a:avLst/>
          </a:prstGeom>
          <a:ln w="12700">
            <a:solidFill>
              <a:srgbClr val="EDB659"/>
            </a:solidFill>
          </a:ln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A61AAF76-7586-49CB-AA68-50D9A89BB1F7}"/>
              </a:ext>
            </a:extLst>
          </p:cNvPr>
          <p:cNvSpPr txBox="1"/>
          <p:nvPr/>
        </p:nvSpPr>
        <p:spPr>
          <a:xfrm>
            <a:off x="4289321" y="4536678"/>
            <a:ext cx="4174688" cy="1014415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 sim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C9E9E8C-5CF7-4890-836B-DE1A1B130319}"/>
              </a:ext>
            </a:extLst>
          </p:cNvPr>
          <p:cNvSpPr txBox="1"/>
          <p:nvPr/>
        </p:nvSpPr>
        <p:spPr>
          <a:xfrm>
            <a:off x="6376665" y="4536678"/>
            <a:ext cx="3821303" cy="1014415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2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06A503-87D6-4220-96CC-CE9C4415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D9A158F-0C0B-4A32-A05E-AC6E876B1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2D88CA0-B8E0-4925-BFBF-E13C80254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2033250" cy="6768703"/>
          </a:xfrm>
          <a:prstGeom prst="rect">
            <a:avLst/>
          </a:prstGeom>
        </p:spPr>
      </p:pic>
      <p:pic>
        <p:nvPicPr>
          <p:cNvPr id="5" name="Kí hiệu sách - đọc">
            <a:extLst>
              <a:ext uri="{FF2B5EF4-FFF2-40B4-BE49-F238E27FC236}">
                <a16:creationId xmlns:a16="http://schemas.microsoft.com/office/drawing/2014/main" id="{FD8BFBF1-DD6B-4CFF-93D4-42238489A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77" y="56526"/>
            <a:ext cx="1343536" cy="1322046"/>
          </a:xfrm>
          <a:prstGeom prst="rect">
            <a:avLst/>
          </a:prstGeom>
        </p:spPr>
      </p:pic>
      <p:pic>
        <p:nvPicPr>
          <p:cNvPr id="6" name="Picture 2" descr="Bị gọi là &amp;quot;điên&amp;quot; khi bỏ việc về quê trồng sim dại, 8X thu tiền tỷ mỗi năm  khiến ai cũng trầm trồ">
            <a:extLst>
              <a:ext uri="{FF2B5EF4-FFF2-40B4-BE49-F238E27FC236}">
                <a16:creationId xmlns:a16="http://schemas.microsoft.com/office/drawing/2014/main" id="{300085D7-3CE3-448B-ADCF-B1B6F551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93" y="187405"/>
            <a:ext cx="4754479" cy="266029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Mật sim Bảy Gáo - 500ml - Đặc Sản Phú Quốc">
            <a:extLst>
              <a:ext uri="{FF2B5EF4-FFF2-40B4-BE49-F238E27FC236}">
                <a16:creationId xmlns:a16="http://schemas.microsoft.com/office/drawing/2014/main" id="{1C9CA1FD-490E-4107-AD87-02BE8B60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56" y="3072329"/>
            <a:ext cx="4229457" cy="3443085"/>
          </a:xfrm>
          <a:prstGeom prst="rect">
            <a:avLst/>
          </a:prstGeom>
          <a:noFill/>
          <a:ln w="12700" cap="sq">
            <a:solidFill>
              <a:schemeClr val="accent1"/>
            </a:solidFill>
            <a:miter lim="800000"/>
          </a:ln>
          <a:effectLst>
            <a:outerShdw blurRad="254000" dist="18000" dir="54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Quả Sim Rừng – Bổ thận tráng dương, ngâm rượu cực ngon">
            <a:extLst>
              <a:ext uri="{FF2B5EF4-FFF2-40B4-BE49-F238E27FC236}">
                <a16:creationId xmlns:a16="http://schemas.microsoft.com/office/drawing/2014/main" id="{C2BC3DFB-C3B1-4821-98C6-8F653046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50" y="3049120"/>
            <a:ext cx="3936745" cy="344308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1257F283-D8E3-45BA-8894-2540573A4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6101" y="4680694"/>
            <a:ext cx="4021047" cy="1014415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toâm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huøm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7127A-222B-4A62-942B-CE46F4D64BF6}"/>
              </a:ext>
            </a:extLst>
          </p:cNvPr>
          <p:cNvSpPr txBox="1"/>
          <p:nvPr/>
        </p:nvSpPr>
        <p:spPr>
          <a:xfrm>
            <a:off x="6165161" y="4680694"/>
            <a:ext cx="4363902" cy="1014415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um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D0A42-B4CC-4EBB-B1AC-0F2C4D178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653" y="380264"/>
            <a:ext cx="5225375" cy="3900837"/>
          </a:xfrm>
          <a:prstGeom prst="rect">
            <a:avLst/>
          </a:prstGeom>
          <a:ln w="12700">
            <a:solidFill>
              <a:srgbClr val="EDB659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0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 phần 1 » Tài liệu miễn phí cho Giáo viên,  học sinh.">
            <a:extLst>
              <a:ext uri="{FF2B5EF4-FFF2-40B4-BE49-F238E27FC236}">
                <a16:creationId xmlns:a16="http://schemas.microsoft.com/office/drawing/2014/main" id="{7445BAF2-E80E-4265-84E1-E77EFF5E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3324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0F9D7730-3AE0-4E38-BB55-B853F66D7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pic>
        <p:nvPicPr>
          <p:cNvPr id="4" name="Picture 2" descr="Blog mua, bán tôm hùm bông, tôm hùm baby, tôm hùm xanh, tôm hùm tre &amp;amp; tôm  hùm Alaska. | by Ẩm thực | Medium">
            <a:extLst>
              <a:ext uri="{FF2B5EF4-FFF2-40B4-BE49-F238E27FC236}">
                <a16:creationId xmlns:a16="http://schemas.microsoft.com/office/drawing/2014/main" id="{9136C0B0-D265-4F1E-8747-9B0A6D22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73" y="1800373"/>
            <a:ext cx="4804291" cy="35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ý do tại sao tôm hùm Mỹ lại trở thành một trong những món ăn sang chảnh  nhất thế giới">
            <a:extLst>
              <a:ext uri="{FF2B5EF4-FFF2-40B4-BE49-F238E27FC236}">
                <a16:creationId xmlns:a16="http://schemas.microsoft.com/office/drawing/2014/main" id="{A8345EA7-3E75-4BF8-9E96-C18F8EE4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9" y="1800374"/>
            <a:ext cx="5083296" cy="35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3E49E4-2DB0-429B-8C2E-DF1F0F8DB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"/>
            <a:ext cx="12033250" cy="6768703"/>
          </a:xfrm>
          <a:prstGeom prst="rect">
            <a:avLst/>
          </a:prstGeom>
        </p:spPr>
      </p:pic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257ADD06-7C16-4C83-B7AD-961224340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3" y="24894"/>
            <a:ext cx="1145733" cy="1127407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07893E08-C82B-4589-9B3D-B75322A81C7C}"/>
              </a:ext>
            </a:extLst>
          </p:cNvPr>
          <p:cNvSpPr txBox="1"/>
          <p:nvPr/>
        </p:nvSpPr>
        <p:spPr>
          <a:xfrm>
            <a:off x="4756026" y="4932783"/>
            <a:ext cx="4020882" cy="1711476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bìm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bìm</a:t>
            </a: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889415">
              <a:defRPr/>
            </a:pP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1A9A95B-7278-4AA2-AC48-50634E3E5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43" y="902952"/>
            <a:ext cx="5337865" cy="3580997"/>
          </a:xfrm>
          <a:prstGeom prst="roundRect">
            <a:avLst>
              <a:gd name="adj" fmla="val 828"/>
            </a:avLst>
          </a:prstGeom>
          <a:ln w="12700">
            <a:solidFill>
              <a:srgbClr val="EDB65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3F97263D-78C9-417E-B620-BCDDCCF5C634}"/>
              </a:ext>
            </a:extLst>
          </p:cNvPr>
          <p:cNvSpPr txBox="1"/>
          <p:nvPr/>
        </p:nvSpPr>
        <p:spPr>
          <a:xfrm>
            <a:off x="4756026" y="4932783"/>
            <a:ext cx="4020882" cy="1711476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5300" b="1" dirty="0" err="1">
                <a:solidFill>
                  <a:srgbClr val="FF0000"/>
                </a:solidFill>
                <a:latin typeface="VNI-Avo" pitchFamily="2" charset="0"/>
              </a:rPr>
              <a:t>ìm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5300" b="1" dirty="0" err="1">
                <a:solidFill>
                  <a:srgbClr val="FF0000"/>
                </a:solidFill>
                <a:latin typeface="VNI-Avo" pitchFamily="2" charset="0"/>
              </a:rPr>
              <a:t>ìm</a:t>
            </a:r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889415">
              <a:defRPr/>
            </a:pP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1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3BB18D3-2F67-4A4C-8DD0-2B09F162E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033250" cy="6768703"/>
          </a:xfrm>
          <a:prstGeom prst="rect">
            <a:avLst/>
          </a:prstGeom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FC4BFB18-D470-4CE9-8B6F-1172EE0DA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3" y="24894"/>
            <a:ext cx="1145733" cy="11274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86AB7D-E2D3-45B8-9A93-AACA5018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43" y="1686222"/>
            <a:ext cx="5330426" cy="3396605"/>
          </a:xfrm>
          <a:prstGeom prst="rect">
            <a:avLst/>
          </a:prstGeom>
          <a:noFill/>
          <a:ln w="12700">
            <a:solidFill>
              <a:srgbClr val="EDB65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chăm sóc hoa bìm bịp">
            <a:extLst>
              <a:ext uri="{FF2B5EF4-FFF2-40B4-BE49-F238E27FC236}">
                <a16:creationId xmlns:a16="http://schemas.microsoft.com/office/drawing/2014/main" id="{E546E638-CD4B-493E-9CFF-C82B25CB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9" y="1686222"/>
            <a:ext cx="5009214" cy="3396605"/>
          </a:xfrm>
          <a:prstGeom prst="rect">
            <a:avLst/>
          </a:prstGeom>
          <a:noFill/>
          <a:ln w="12700">
            <a:solidFill>
              <a:srgbClr val="EDB65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426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641&quot;&gt;&lt;object type=&quot;3&quot; unique_id=&quot;10642&quot;&gt;&lt;property id=&quot;20148&quot; value=&quot;5&quot;/&gt;&lt;property id=&quot;20300&quot; value=&quot;Slide 1&quot;/&gt;&lt;property id=&quot;20307&quot; value=&quot;592&quot;/&gt;&lt;/object&gt;&lt;object type=&quot;3&quot; unique_id=&quot;10643&quot;&gt;&lt;property id=&quot;20148&quot; value=&quot;5&quot;/&gt;&lt;property id=&quot;20300&quot; value=&quot;Slide 2&quot;/&gt;&lt;property id=&quot;20307&quot; value=&quot;593&quot;/&gt;&lt;/object&gt;&lt;object type=&quot;3&quot; unique_id=&quot;10644&quot;&gt;&lt;property id=&quot;20148&quot; value=&quot;5&quot;/&gt;&lt;property id=&quot;20300&quot; value=&quot;Slide 3&quot;/&gt;&lt;property id=&quot;20307&quot; value=&quot;610&quot;/&gt;&lt;/object&gt;&lt;object type=&quot;3&quot; unique_id=&quot;10645&quot;&gt;&lt;property id=&quot;20148&quot; value=&quot;5&quot;/&gt;&lt;property id=&quot;20300&quot; value=&quot;Slide 4&quot;/&gt;&lt;property id=&quot;20307&quot; value=&quot;594&quot;/&gt;&lt;/object&gt;&lt;object type=&quot;3&quot; unique_id=&quot;10646&quot;&gt;&lt;property id=&quot;20148&quot; value=&quot;5&quot;/&gt;&lt;property id=&quot;20300&quot; value=&quot;Slide 6&quot;/&gt;&lt;property id=&quot;20307&quot; value=&quot;596&quot;/&gt;&lt;/object&gt;&lt;object type=&quot;3&quot; unique_id=&quot;10647&quot;&gt;&lt;property id=&quot;20148&quot; value=&quot;5&quot;/&gt;&lt;property id=&quot;20300&quot; value=&quot;Slide 7&quot;/&gt;&lt;property id=&quot;20307&quot; value=&quot;595&quot;/&gt;&lt;/object&gt;&lt;object type=&quot;3&quot; unique_id=&quot;10648&quot;&gt;&lt;property id=&quot;20148&quot; value=&quot;5&quot;/&gt;&lt;property id=&quot;20300&quot; value=&quot;Slide 8&quot;/&gt;&lt;property id=&quot;20307&quot; value=&quot;597&quot;/&gt;&lt;/object&gt;&lt;object type=&quot;3&quot; unique_id=&quot;10649&quot;&gt;&lt;property id=&quot;20148&quot; value=&quot;5&quot;/&gt;&lt;property id=&quot;20300&quot; value=&quot;Slide 9&quot;/&gt;&lt;property id=&quot;20307&quot; value=&quot;457&quot;/&gt;&lt;/object&gt;&lt;object type=&quot;3&quot; unique_id=&quot;10650&quot;&gt;&lt;property id=&quot;20148&quot; value=&quot;5&quot;/&gt;&lt;property id=&quot;20300&quot; value=&quot;Slide 10&quot;/&gt;&lt;property id=&quot;20307&quot; value=&quot;432&quot;/&gt;&lt;/object&gt;&lt;object type=&quot;3&quot; unique_id=&quot;10651&quot;&gt;&lt;property id=&quot;20148&quot; value=&quot;5&quot;/&gt;&lt;property id=&quot;20300&quot; value=&quot;Slide 11&quot;/&gt;&lt;property id=&quot;20307&quot; value=&quot;598&quot;/&gt;&lt;/object&gt;&lt;object type=&quot;3&quot; unique_id=&quot;10652&quot;&gt;&lt;property id=&quot;20148&quot; value=&quot;5&quot;/&gt;&lt;property id=&quot;20300&quot; value=&quot;Slide 12&quot;/&gt;&lt;property id=&quot;20307&quot; value=&quot;544&quot;/&gt;&lt;/object&gt;&lt;object type=&quot;3&quot; unique_id=&quot;10653&quot;&gt;&lt;property id=&quot;20148&quot; value=&quot;5&quot;/&gt;&lt;property id=&quot;20300&quot; value=&quot;Slide 13&quot;/&gt;&lt;property id=&quot;20307&quot; value=&quot;545&quot;/&gt;&lt;/object&gt;&lt;object type=&quot;3&quot; unique_id=&quot;10657&quot;&gt;&lt;property id=&quot;20148&quot; value=&quot;5&quot;/&gt;&lt;property id=&quot;20300&quot; value=&quot;Slide 15&quot;/&gt;&lt;property id=&quot;20307&quot; value=&quot;602&quot;/&gt;&lt;/object&gt;&lt;object type=&quot;3&quot; unique_id=&quot;10658&quot;&gt;&lt;property id=&quot;20148&quot; value=&quot;5&quot;/&gt;&lt;property id=&quot;20300&quot; value=&quot;Slide 16&quot;/&gt;&lt;property id=&quot;20307&quot; value=&quot;603&quot;/&gt;&lt;/object&gt;&lt;object type=&quot;3&quot; unique_id=&quot;10659&quot;&gt;&lt;property id=&quot;20148&quot; value=&quot;5&quot;/&gt;&lt;property id=&quot;20300&quot; value=&quot;Slide 17&quot;/&gt;&lt;property id=&quot;20307&quot; value=&quot;517&quot;/&gt;&lt;/object&gt;&lt;object type=&quot;3&quot; unique_id=&quot;10660&quot;&gt;&lt;property id=&quot;20148&quot; value=&quot;5&quot;/&gt;&lt;property id=&quot;20300&quot; value=&quot;Slide 18&quot;/&gt;&lt;property id=&quot;20307&quot; value=&quot;461&quot;/&gt;&lt;/object&gt;&lt;object type=&quot;3&quot; unique_id=&quot;10661&quot;&gt;&lt;property id=&quot;20148&quot; value=&quot;5&quot;/&gt;&lt;property id=&quot;20300&quot; value=&quot;Slide 19&quot;/&gt;&lt;property id=&quot;20307&quot; value=&quot;519&quot;/&gt;&lt;/object&gt;&lt;object type=&quot;3&quot; unique_id=&quot;10662&quot;&gt;&lt;property id=&quot;20148&quot; value=&quot;5&quot;/&gt;&lt;property id=&quot;20300&quot; value=&quot;Slide 20&quot;/&gt;&lt;property id=&quot;20307&quot; value=&quot;552&quot;/&gt;&lt;/object&gt;&lt;object type=&quot;3&quot; unique_id=&quot;10663&quot;&gt;&lt;property id=&quot;20148&quot; value=&quot;5&quot;/&gt;&lt;property id=&quot;20300&quot; value=&quot;Slide 21&quot;/&gt;&lt;property id=&quot;20307&quot; value=&quot;462&quot;/&gt;&lt;/object&gt;&lt;object type=&quot;3&quot; unique_id=&quot;10664&quot;&gt;&lt;property id=&quot;20148&quot; value=&quot;5&quot;/&gt;&lt;property id=&quot;20300&quot; value=&quot;Slide 22&quot;/&gt;&lt;property id=&quot;20307&quot; value=&quot;553&quot;/&gt;&lt;/object&gt;&lt;object type=&quot;3&quot; unique_id=&quot;10667&quot;&gt;&lt;property id=&quot;20148&quot; value=&quot;5&quot;/&gt;&lt;property id=&quot;20300&quot; value=&quot;Slide 23&quot;/&gt;&lt;property id=&quot;20307&quot; value=&quot;463&quot;/&gt;&lt;/object&gt;&lt;object type=&quot;3&quot; unique_id=&quot;10668&quot;&gt;&lt;property id=&quot;20148&quot; value=&quot;5&quot;/&gt;&lt;property id=&quot;20300&quot; value=&quot;Slide 24&quot;/&gt;&lt;property id=&quot;20307&quot; value=&quot;606&quot;/&gt;&lt;/object&gt;&lt;object type=&quot;3&quot; unique_id=&quot;10677&quot;&gt;&lt;property id=&quot;20148&quot; value=&quot;5&quot;/&gt;&lt;property id=&quot;20300&quot; value=&quot;Slide 32&quot;/&gt;&lt;property id=&quot;20307&quot; value=&quot;620&quot;/&gt;&lt;/object&gt;&lt;object type=&quot;3&quot; unique_id=&quot;10678&quot;&gt;&lt;property id=&quot;20148&quot; value=&quot;5&quot;/&gt;&lt;property id=&quot;20300&quot; value=&quot;Slide 33&quot;/&gt;&lt;property id=&quot;20307&quot; value=&quot;583&quot;/&gt;&lt;/object&gt;&lt;object type=&quot;3&quot; unique_id=&quot;10679&quot;&gt;&lt;property id=&quot;20148&quot; value=&quot;5&quot;/&gt;&lt;property id=&quot;20300&quot; value=&quot;Slide 34&quot;/&gt;&lt;property id=&quot;20307&quot; value=&quot;607&quot;/&gt;&lt;/object&gt;&lt;object type=&quot;3&quot; unique_id=&quot;10680&quot;&gt;&lt;property id=&quot;20148&quot; value=&quot;5&quot;/&gt;&lt;property id=&quot;20300&quot; value=&quot;Slide 35&quot;/&gt;&lt;property id=&quot;20307&quot; value=&quot;608&quot;/&gt;&lt;/object&gt;&lt;object type=&quot;3&quot; unique_id=&quot;10681&quot;&gt;&lt;property id=&quot;20148&quot; value=&quot;5&quot;/&gt;&lt;property id=&quot;20300&quot; value=&quot;Slide 36&quot;/&gt;&lt;property id=&quot;20307&quot; value=&quot;621&quot;/&gt;&lt;/object&gt;&lt;object type=&quot;3&quot; unique_id=&quot;10682&quot;&gt;&lt;property id=&quot;20148&quot; value=&quot;5&quot;/&gt;&lt;property id=&quot;20300&quot; value=&quot;Slide 37&quot;/&gt;&lt;property id=&quot;20307&quot; value=&quot;609&quot;/&gt;&lt;/object&gt;&lt;object type=&quot;3&quot; unique_id=&quot;10684&quot;&gt;&lt;property id=&quot;20148&quot; value=&quot;5&quot;/&gt;&lt;property id=&quot;20300&quot; value=&quot;Slide 38&quot;/&gt;&lt;property id=&quot;20307&quot; value=&quot;473&quot;/&gt;&lt;/object&gt;&lt;object type=&quot;3&quot; unique_id=&quot;10685&quot;&gt;&lt;property id=&quot;20148&quot; value=&quot;5&quot;/&gt;&lt;property id=&quot;20300&quot; value=&quot;Slide 39&quot;/&gt;&lt;property id=&quot;20307&quot; value=&quot;560&quot;/&gt;&lt;/object&gt;&lt;object type=&quot;3&quot; unique_id=&quot;10967&quot;&gt;&lt;property id=&quot;20148&quot; value=&quot;5&quot;/&gt;&lt;property id=&quot;20300&quot; value=&quot;Slide 5&quot;/&gt;&lt;property id=&quot;20307&quot; value=&quot;623&quot;/&gt;&lt;/object&gt;&lt;object type=&quot;3&quot; unique_id=&quot;17632&quot;&gt;&lt;property id=&quot;20148&quot; value=&quot;5&quot;/&gt;&lt;property id=&quot;20300&quot; value=&quot;Slide 14&quot;/&gt;&lt;property id=&quot;20307&quot; value=&quot;625&quot;/&gt;&lt;/object&gt;&lt;object type=&quot;3&quot; unique_id=&quot;18694&quot;&gt;&lt;property id=&quot;20148&quot; value=&quot;5&quot;/&gt;&lt;property id=&quot;20300&quot; value=&quot;Slide 25&quot;/&gt;&lt;property id=&quot;20307&quot; value=&quot;626&quot;/&gt;&lt;/object&gt;&lt;object type=&quot;3&quot; unique_id=&quot;18695&quot;&gt;&lt;property id=&quot;20148&quot; value=&quot;5&quot;/&gt;&lt;property id=&quot;20300&quot; value=&quot;Slide 26&quot;/&gt;&lt;property id=&quot;20307&quot; value=&quot;627&quot;/&gt;&lt;/object&gt;&lt;object type=&quot;3&quot; unique_id=&quot;18696&quot;&gt;&lt;property id=&quot;20148&quot; value=&quot;5&quot;/&gt;&lt;property id=&quot;20300&quot; value=&quot;Slide 27&quot;/&gt;&lt;property id=&quot;20307&quot; value=&quot;628&quot;/&gt;&lt;/object&gt;&lt;object type=&quot;3&quot; unique_id=&quot;18697&quot;&gt;&lt;property id=&quot;20148&quot; value=&quot;5&quot;/&gt;&lt;property id=&quot;20300&quot; value=&quot;Slide 28&quot;/&gt;&lt;property id=&quot;20307&quot; value=&quot;629&quot;/&gt;&lt;/object&gt;&lt;object type=&quot;3&quot; unique_id=&quot;18698&quot;&gt;&lt;property id=&quot;20148&quot; value=&quot;5&quot;/&gt;&lt;property id=&quot;20300&quot; value=&quot;Slide 29&quot;/&gt;&lt;property id=&quot;20307&quot; value=&quot;630&quot;/&gt;&lt;/object&gt;&lt;object type=&quot;3&quot; unique_id=&quot;18699&quot;&gt;&lt;property id=&quot;20148&quot; value=&quot;5&quot;/&gt;&lt;property id=&quot;20300&quot; value=&quot;Slide 30&quot;/&gt;&lt;property id=&quot;20307&quot; value=&quot;631&quot;/&gt;&lt;/object&gt;&lt;object type=&quot;3&quot; unique_id=&quot;19479&quot;&gt;&lt;property id=&quot;20148&quot; value=&quot;5&quot;/&gt;&lt;property id=&quot;20300&quot; value=&quot;Slide 31&quot;/&gt;&lt;property id=&quot;20307&quot; value=&quot;633&quot;/&gt;&lt;/object&gt;&lt;/object&gt;&lt;object type=&quot;8&quot; unique_id=&quot;10733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2.1|2.1|2.1|11.9|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5.7|4.5|3.2|3.8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3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6|3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9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3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5534</TotalTime>
  <Words>1903</Words>
  <Application>Microsoft Office PowerPoint</Application>
  <PresentationFormat>Tùy chỉnh</PresentationFormat>
  <Paragraphs>148</Paragraphs>
  <Slides>22</Slides>
  <Notes>22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22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HP001 5 hàng</vt:lpstr>
      <vt:lpstr>Times New Roman</vt:lpstr>
      <vt:lpstr>VNI-Avo</vt:lpstr>
      <vt:lpstr>Office Theme</vt:lpstr>
      <vt:lpstr>2_Office 主题​​</vt:lpstr>
      <vt:lpstr>1_Office 主题</vt:lpstr>
      <vt:lpstr>5_Office 主题​​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Vip586</cp:lastModifiedBy>
  <cp:revision>632</cp:revision>
  <dcterms:created xsi:type="dcterms:W3CDTF">2020-08-29T13:29:14Z</dcterms:created>
  <dcterms:modified xsi:type="dcterms:W3CDTF">2021-12-16T10:00:55Z</dcterms:modified>
</cp:coreProperties>
</file>